
<file path=[Content_Types].xml><?xml version="1.0" encoding="utf-8"?>
<Types xmlns="http://schemas.openxmlformats.org/package/2006/content-types">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2" r:id="rId4"/>
    <p:sldId id="272" r:id="rId5"/>
    <p:sldId id="273" r:id="rId6"/>
    <p:sldId id="274" r:id="rId7"/>
    <p:sldId id="260" r:id="rId8"/>
    <p:sldId id="257" r:id="rId9"/>
    <p:sldId id="261" r:id="rId10"/>
    <p:sldId id="264" r:id="rId11"/>
    <p:sldId id="271" r:id="rId12"/>
    <p:sldId id="270" r:id="rId13"/>
    <p:sldId id="265" r:id="rId14"/>
    <p:sldId id="266" r:id="rId15"/>
    <p:sldId id="267"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0825FD-876E-4E10-9B81-051710F778E9}" v="13" dt="2019-10-23T03:05:17.8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60"/>
  </p:normalViewPr>
  <p:slideViewPr>
    <p:cSldViewPr snapToGrid="0">
      <p:cViewPr varScale="1">
        <p:scale>
          <a:sx n="65" d="100"/>
          <a:sy n="65" d="100"/>
        </p:scale>
        <p:origin x="72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ishma Gupta" userId="fb523f16cdcb9964" providerId="LiveId" clId="{ACC4E679-8193-4D4B-AA75-ED774C4B8A76}"/>
    <pc:docChg chg="undo custSel mod addSld delSld modSld sldOrd modMainMaster">
      <pc:chgData name="Karishma Gupta" userId="fb523f16cdcb9964" providerId="LiveId" clId="{ACC4E679-8193-4D4B-AA75-ED774C4B8A76}" dt="2019-07-26T12:38:16.168" v="39" actId="27614"/>
      <pc:docMkLst>
        <pc:docMk/>
      </pc:docMkLst>
      <pc:sldChg chg="modTransition">
        <pc:chgData name="Karishma Gupta" userId="fb523f16cdcb9964" providerId="LiveId" clId="{ACC4E679-8193-4D4B-AA75-ED774C4B8A76}" dt="2019-07-19T04:36:40.538" v="33"/>
        <pc:sldMkLst>
          <pc:docMk/>
          <pc:sldMk cId="1382095529" sldId="256"/>
        </pc:sldMkLst>
      </pc:sldChg>
      <pc:sldChg chg="modTransition">
        <pc:chgData name="Karishma Gupta" userId="fb523f16cdcb9964" providerId="LiveId" clId="{ACC4E679-8193-4D4B-AA75-ED774C4B8A76}" dt="2019-07-19T04:36:40.538" v="33"/>
        <pc:sldMkLst>
          <pc:docMk/>
          <pc:sldMk cId="3420651120" sldId="257"/>
        </pc:sldMkLst>
      </pc:sldChg>
      <pc:sldChg chg="modTransition">
        <pc:chgData name="Karishma Gupta" userId="fb523f16cdcb9964" providerId="LiveId" clId="{ACC4E679-8193-4D4B-AA75-ED774C4B8A76}" dt="2019-07-19T04:36:40.538" v="33"/>
        <pc:sldMkLst>
          <pc:docMk/>
          <pc:sldMk cId="4112086734" sldId="260"/>
        </pc:sldMkLst>
      </pc:sldChg>
      <pc:sldChg chg="modTransition">
        <pc:chgData name="Karishma Gupta" userId="fb523f16cdcb9964" providerId="LiveId" clId="{ACC4E679-8193-4D4B-AA75-ED774C4B8A76}" dt="2019-07-19T04:36:40.538" v="33"/>
        <pc:sldMkLst>
          <pc:docMk/>
          <pc:sldMk cId="3206562277" sldId="261"/>
        </pc:sldMkLst>
      </pc:sldChg>
      <pc:sldChg chg="modTransition">
        <pc:chgData name="Karishma Gupta" userId="fb523f16cdcb9964" providerId="LiveId" clId="{ACC4E679-8193-4D4B-AA75-ED774C4B8A76}" dt="2019-07-19T04:36:40.538" v="33"/>
        <pc:sldMkLst>
          <pc:docMk/>
          <pc:sldMk cId="3958710534" sldId="262"/>
        </pc:sldMkLst>
      </pc:sldChg>
      <pc:sldChg chg="modTransition">
        <pc:chgData name="Karishma Gupta" userId="fb523f16cdcb9964" providerId="LiveId" clId="{ACC4E679-8193-4D4B-AA75-ED774C4B8A76}" dt="2019-07-19T04:36:40.538" v="33"/>
        <pc:sldMkLst>
          <pc:docMk/>
          <pc:sldMk cId="4111358729" sldId="263"/>
        </pc:sldMkLst>
      </pc:sldChg>
      <pc:sldChg chg="addSp delSp modSp mod modTransition setBg">
        <pc:chgData name="Karishma Gupta" userId="fb523f16cdcb9964" providerId="LiveId" clId="{ACC4E679-8193-4D4B-AA75-ED774C4B8A76}" dt="2019-07-19T04:36:40.538" v="33"/>
        <pc:sldMkLst>
          <pc:docMk/>
          <pc:sldMk cId="151669006" sldId="264"/>
        </pc:sldMkLst>
        <pc:spChg chg="mod">
          <ac:chgData name="Karishma Gupta" userId="fb523f16cdcb9964" providerId="LiveId" clId="{ACC4E679-8193-4D4B-AA75-ED774C4B8A76}" dt="2019-07-19T04:35:19.716" v="29" actId="26606"/>
          <ac:spMkLst>
            <pc:docMk/>
            <pc:sldMk cId="151669006" sldId="264"/>
            <ac:spMk id="2" creationId="{6425273B-E1EC-4421-80D7-6D33987BDECB}"/>
          </ac:spMkLst>
        </pc:spChg>
        <pc:spChg chg="mod">
          <ac:chgData name="Karishma Gupta" userId="fb523f16cdcb9964" providerId="LiveId" clId="{ACC4E679-8193-4D4B-AA75-ED774C4B8A76}" dt="2019-07-19T04:35:19.716" v="29" actId="26606"/>
          <ac:spMkLst>
            <pc:docMk/>
            <pc:sldMk cId="151669006" sldId="264"/>
            <ac:spMk id="3" creationId="{8D7ECF9C-55E4-4D6F-8B4D-9AB352095A43}"/>
          </ac:spMkLst>
        </pc:spChg>
        <pc:spChg chg="add del">
          <ac:chgData name="Karishma Gupta" userId="fb523f16cdcb9964" providerId="LiveId" clId="{ACC4E679-8193-4D4B-AA75-ED774C4B8A76}" dt="2019-07-19T04:34:58.521" v="25" actId="26606"/>
          <ac:spMkLst>
            <pc:docMk/>
            <pc:sldMk cId="151669006" sldId="264"/>
            <ac:spMk id="8" creationId="{15911E3A-C35B-4EF7-A355-B84E9A14AF4D}"/>
          </ac:spMkLst>
        </pc:spChg>
        <pc:spChg chg="add del">
          <ac:chgData name="Karishma Gupta" userId="fb523f16cdcb9964" providerId="LiveId" clId="{ACC4E679-8193-4D4B-AA75-ED774C4B8A76}" dt="2019-07-19T04:35:00.577" v="27" actId="26606"/>
          <ac:spMkLst>
            <pc:docMk/>
            <pc:sldMk cId="151669006" sldId="264"/>
            <ac:spMk id="38" creationId="{8D70B121-56F4-4848-B38B-182089D909FA}"/>
          </ac:spMkLst>
        </pc:spChg>
        <pc:spChg chg="add del">
          <ac:chgData name="Karishma Gupta" userId="fb523f16cdcb9964" providerId="LiveId" clId="{ACC4E679-8193-4D4B-AA75-ED774C4B8A76}" dt="2019-07-19T04:35:19.716" v="29" actId="26606"/>
          <ac:spMkLst>
            <pc:docMk/>
            <pc:sldMk cId="151669006" sldId="264"/>
            <ac:spMk id="41" creationId="{3B854194-185D-494D-905C-7C7CB2E30F6E}"/>
          </ac:spMkLst>
        </pc:spChg>
        <pc:spChg chg="add del">
          <ac:chgData name="Karishma Gupta" userId="fb523f16cdcb9964" providerId="LiveId" clId="{ACC4E679-8193-4D4B-AA75-ED774C4B8A76}" dt="2019-07-19T04:35:19.716" v="29" actId="26606"/>
          <ac:spMkLst>
            <pc:docMk/>
            <pc:sldMk cId="151669006" sldId="264"/>
            <ac:spMk id="42" creationId="{B4F5FA0D-0104-4987-8241-EFF7C85B88DE}"/>
          </ac:spMkLst>
        </pc:spChg>
        <pc:grpChg chg="add del">
          <ac:chgData name="Karishma Gupta" userId="fb523f16cdcb9964" providerId="LiveId" clId="{ACC4E679-8193-4D4B-AA75-ED774C4B8A76}" dt="2019-07-19T04:34:58.521" v="25" actId="26606"/>
          <ac:grpSpMkLst>
            <pc:docMk/>
            <pc:sldMk cId="151669006" sldId="264"/>
            <ac:grpSpMk id="10" creationId="{E21ADB3D-AD65-44B4-847D-5E90E90A5D16}"/>
          </ac:grpSpMkLst>
        </pc:grpChg>
        <pc:grpChg chg="add del">
          <ac:chgData name="Karishma Gupta" userId="fb523f16cdcb9964" providerId="LiveId" clId="{ACC4E679-8193-4D4B-AA75-ED774C4B8A76}" dt="2019-07-19T04:34:58.521" v="25" actId="26606"/>
          <ac:grpSpMkLst>
            <pc:docMk/>
            <pc:sldMk cId="151669006" sldId="264"/>
            <ac:grpSpMk id="33" creationId="{5F8A7F7F-DD1A-4F41-98AC-B9CE2A620CDC}"/>
          </ac:grpSpMkLst>
        </pc:grpChg>
        <pc:picChg chg="add del">
          <ac:chgData name="Karishma Gupta" userId="fb523f16cdcb9964" providerId="LiveId" clId="{ACC4E679-8193-4D4B-AA75-ED774C4B8A76}" dt="2019-07-19T04:35:19.716" v="29" actId="26606"/>
          <ac:picMkLst>
            <pc:docMk/>
            <pc:sldMk cId="151669006" sldId="264"/>
            <ac:picMk id="12" creationId="{2897127E-6CEF-446C-BE87-93B7C46E49D1}"/>
          </ac:picMkLst>
        </pc:picChg>
        <pc:cxnChg chg="add del">
          <ac:chgData name="Karishma Gupta" userId="fb523f16cdcb9964" providerId="LiveId" clId="{ACC4E679-8193-4D4B-AA75-ED774C4B8A76}" dt="2019-07-19T04:35:00.577" v="27" actId="26606"/>
          <ac:cxnSpMkLst>
            <pc:docMk/>
            <pc:sldMk cId="151669006" sldId="264"/>
            <ac:cxnSpMk id="39" creationId="{2D72A2C9-F3CA-4216-8BAD-FA4C970C3C4E}"/>
          </ac:cxnSpMkLst>
        </pc:cxnChg>
      </pc:sldChg>
      <pc:sldChg chg="modTransition">
        <pc:chgData name="Karishma Gupta" userId="fb523f16cdcb9964" providerId="LiveId" clId="{ACC4E679-8193-4D4B-AA75-ED774C4B8A76}" dt="2019-07-19T04:36:40.538" v="33"/>
        <pc:sldMkLst>
          <pc:docMk/>
          <pc:sldMk cId="1587758386" sldId="265"/>
        </pc:sldMkLst>
      </pc:sldChg>
      <pc:sldChg chg="modTransition">
        <pc:chgData name="Karishma Gupta" userId="fb523f16cdcb9964" providerId="LiveId" clId="{ACC4E679-8193-4D4B-AA75-ED774C4B8A76}" dt="2019-07-19T04:36:40.538" v="33"/>
        <pc:sldMkLst>
          <pc:docMk/>
          <pc:sldMk cId="1595469550" sldId="266"/>
        </pc:sldMkLst>
      </pc:sldChg>
      <pc:sldChg chg="modTransition">
        <pc:chgData name="Karishma Gupta" userId="fb523f16cdcb9964" providerId="LiveId" clId="{ACC4E679-8193-4D4B-AA75-ED774C4B8A76}" dt="2019-07-19T04:36:40.538" v="33"/>
        <pc:sldMkLst>
          <pc:docMk/>
          <pc:sldMk cId="26087240" sldId="267"/>
        </pc:sldMkLst>
      </pc:sldChg>
      <pc:sldChg chg="addSp modSp add mod modTransition setBg">
        <pc:chgData name="Karishma Gupta" userId="fb523f16cdcb9964" providerId="LiveId" clId="{ACC4E679-8193-4D4B-AA75-ED774C4B8A76}" dt="2019-07-19T04:36:40.538" v="33"/>
        <pc:sldMkLst>
          <pc:docMk/>
          <pc:sldMk cId="775262300" sldId="269"/>
        </pc:sldMkLst>
        <pc:spChg chg="add">
          <ac:chgData name="Karishma Gupta" userId="fb523f16cdcb9964" providerId="LiveId" clId="{ACC4E679-8193-4D4B-AA75-ED774C4B8A76}" dt="2019-07-19T04:33:04.237" v="7" actId="26606"/>
          <ac:spMkLst>
            <pc:docMk/>
            <pc:sldMk cId="775262300" sldId="269"/>
            <ac:spMk id="7" creationId="{A4D1609B-102A-4C77-86A2-ACB29FB96D59}"/>
          </ac:spMkLst>
        </pc:spChg>
        <pc:spChg chg="add">
          <ac:chgData name="Karishma Gupta" userId="fb523f16cdcb9964" providerId="LiveId" clId="{ACC4E679-8193-4D4B-AA75-ED774C4B8A76}" dt="2019-07-19T04:33:04.237" v="7" actId="26606"/>
          <ac:spMkLst>
            <pc:docMk/>
            <pc:sldMk cId="775262300" sldId="269"/>
            <ac:spMk id="9" creationId="{C651F706-C94E-46D4-BAAE-BAFD1AD976FE}"/>
          </ac:spMkLst>
        </pc:spChg>
        <pc:picChg chg="add mod">
          <ac:chgData name="Karishma Gupta" userId="fb523f16cdcb9964" providerId="LiveId" clId="{ACC4E679-8193-4D4B-AA75-ED774C4B8A76}" dt="2019-07-19T04:33:04.237" v="7" actId="26606"/>
          <ac:picMkLst>
            <pc:docMk/>
            <pc:sldMk cId="775262300" sldId="269"/>
            <ac:picMk id="2" creationId="{FE47096F-2EB7-477F-AADE-A6E1DFF67528}"/>
          </ac:picMkLst>
        </pc:picChg>
      </pc:sldChg>
      <pc:sldChg chg="addSp delSp modSp add mod setBg">
        <pc:chgData name="Karishma Gupta" userId="fb523f16cdcb9964" providerId="LiveId" clId="{ACC4E679-8193-4D4B-AA75-ED774C4B8A76}" dt="2019-07-26T12:38:16.168" v="39" actId="27614"/>
        <pc:sldMkLst>
          <pc:docMk/>
          <pc:sldMk cId="1921330716" sldId="270"/>
        </pc:sldMkLst>
        <pc:spChg chg="add del">
          <ac:chgData name="Karishma Gupta" userId="fb523f16cdcb9964" providerId="LiveId" clId="{ACC4E679-8193-4D4B-AA75-ED774C4B8A76}" dt="2019-07-26T12:37:23.312" v="37" actId="26606"/>
          <ac:spMkLst>
            <pc:docMk/>
            <pc:sldMk cId="1921330716" sldId="270"/>
            <ac:spMk id="7" creationId="{53BB5D57-6178-4F62-B472-0312F6D95A85}"/>
          </ac:spMkLst>
        </pc:spChg>
        <pc:spChg chg="add del">
          <ac:chgData name="Karishma Gupta" userId="fb523f16cdcb9964" providerId="LiveId" clId="{ACC4E679-8193-4D4B-AA75-ED774C4B8A76}" dt="2019-07-26T12:37:23.312" v="37" actId="26606"/>
          <ac:spMkLst>
            <pc:docMk/>
            <pc:sldMk cId="1921330716" sldId="270"/>
            <ac:spMk id="9" creationId="{4C61BD32-7542-4D52-BA5A-3ADE869BF8AC}"/>
          </ac:spMkLst>
        </pc:spChg>
        <pc:picChg chg="add mod">
          <ac:chgData name="Karishma Gupta" userId="fb523f16cdcb9964" providerId="LiveId" clId="{ACC4E679-8193-4D4B-AA75-ED774C4B8A76}" dt="2019-07-26T12:38:16.168" v="39" actId="27614"/>
          <ac:picMkLst>
            <pc:docMk/>
            <pc:sldMk cId="1921330716" sldId="270"/>
            <ac:picMk id="2" creationId="{9E524B15-CCF4-4D53-99F2-A881C2AB3EAA}"/>
          </ac:picMkLst>
        </pc:picChg>
      </pc:sldChg>
      <pc:sldMasterChg chg="modTransition modSldLayout">
        <pc:chgData name="Karishma Gupta" userId="fb523f16cdcb9964" providerId="LiveId" clId="{ACC4E679-8193-4D4B-AA75-ED774C4B8A76}" dt="2019-07-19T04:36:40.538" v="33"/>
        <pc:sldMasterMkLst>
          <pc:docMk/>
          <pc:sldMasterMk cId="1572099435" sldId="2147483648"/>
        </pc:sldMasterMkLst>
        <pc:sldLayoutChg chg="modTransition">
          <pc:chgData name="Karishma Gupta" userId="fb523f16cdcb9964" providerId="LiveId" clId="{ACC4E679-8193-4D4B-AA75-ED774C4B8A76}" dt="2019-07-19T04:36:40.538" v="33"/>
          <pc:sldLayoutMkLst>
            <pc:docMk/>
            <pc:sldMasterMk cId="1572099435" sldId="2147483648"/>
            <pc:sldLayoutMk cId="1638332799" sldId="2147483649"/>
          </pc:sldLayoutMkLst>
        </pc:sldLayoutChg>
        <pc:sldLayoutChg chg="modTransition">
          <pc:chgData name="Karishma Gupta" userId="fb523f16cdcb9964" providerId="LiveId" clId="{ACC4E679-8193-4D4B-AA75-ED774C4B8A76}" dt="2019-07-19T04:36:40.538" v="33"/>
          <pc:sldLayoutMkLst>
            <pc:docMk/>
            <pc:sldMasterMk cId="1572099435" sldId="2147483648"/>
            <pc:sldLayoutMk cId="1940841714" sldId="2147483650"/>
          </pc:sldLayoutMkLst>
        </pc:sldLayoutChg>
        <pc:sldLayoutChg chg="modTransition">
          <pc:chgData name="Karishma Gupta" userId="fb523f16cdcb9964" providerId="LiveId" clId="{ACC4E679-8193-4D4B-AA75-ED774C4B8A76}" dt="2019-07-19T04:36:40.538" v="33"/>
          <pc:sldLayoutMkLst>
            <pc:docMk/>
            <pc:sldMasterMk cId="1572099435" sldId="2147483648"/>
            <pc:sldLayoutMk cId="1650094316" sldId="2147483651"/>
          </pc:sldLayoutMkLst>
        </pc:sldLayoutChg>
        <pc:sldLayoutChg chg="modTransition">
          <pc:chgData name="Karishma Gupta" userId="fb523f16cdcb9964" providerId="LiveId" clId="{ACC4E679-8193-4D4B-AA75-ED774C4B8A76}" dt="2019-07-19T04:36:40.538" v="33"/>
          <pc:sldLayoutMkLst>
            <pc:docMk/>
            <pc:sldMasterMk cId="1572099435" sldId="2147483648"/>
            <pc:sldLayoutMk cId="2150098283" sldId="2147483652"/>
          </pc:sldLayoutMkLst>
        </pc:sldLayoutChg>
        <pc:sldLayoutChg chg="modTransition">
          <pc:chgData name="Karishma Gupta" userId="fb523f16cdcb9964" providerId="LiveId" clId="{ACC4E679-8193-4D4B-AA75-ED774C4B8A76}" dt="2019-07-19T04:36:40.538" v="33"/>
          <pc:sldLayoutMkLst>
            <pc:docMk/>
            <pc:sldMasterMk cId="1572099435" sldId="2147483648"/>
            <pc:sldLayoutMk cId="1129950883" sldId="2147483653"/>
          </pc:sldLayoutMkLst>
        </pc:sldLayoutChg>
        <pc:sldLayoutChg chg="modTransition">
          <pc:chgData name="Karishma Gupta" userId="fb523f16cdcb9964" providerId="LiveId" clId="{ACC4E679-8193-4D4B-AA75-ED774C4B8A76}" dt="2019-07-19T04:36:40.538" v="33"/>
          <pc:sldLayoutMkLst>
            <pc:docMk/>
            <pc:sldMasterMk cId="1572099435" sldId="2147483648"/>
            <pc:sldLayoutMk cId="1714102221" sldId="2147483654"/>
          </pc:sldLayoutMkLst>
        </pc:sldLayoutChg>
        <pc:sldLayoutChg chg="modTransition">
          <pc:chgData name="Karishma Gupta" userId="fb523f16cdcb9964" providerId="LiveId" clId="{ACC4E679-8193-4D4B-AA75-ED774C4B8A76}" dt="2019-07-19T04:36:40.538" v="33"/>
          <pc:sldLayoutMkLst>
            <pc:docMk/>
            <pc:sldMasterMk cId="1572099435" sldId="2147483648"/>
            <pc:sldLayoutMk cId="2568706263" sldId="2147483655"/>
          </pc:sldLayoutMkLst>
        </pc:sldLayoutChg>
        <pc:sldLayoutChg chg="modTransition">
          <pc:chgData name="Karishma Gupta" userId="fb523f16cdcb9964" providerId="LiveId" clId="{ACC4E679-8193-4D4B-AA75-ED774C4B8A76}" dt="2019-07-19T04:36:40.538" v="33"/>
          <pc:sldLayoutMkLst>
            <pc:docMk/>
            <pc:sldMasterMk cId="1572099435" sldId="2147483648"/>
            <pc:sldLayoutMk cId="3869721001" sldId="2147483656"/>
          </pc:sldLayoutMkLst>
        </pc:sldLayoutChg>
        <pc:sldLayoutChg chg="modTransition">
          <pc:chgData name="Karishma Gupta" userId="fb523f16cdcb9964" providerId="LiveId" clId="{ACC4E679-8193-4D4B-AA75-ED774C4B8A76}" dt="2019-07-19T04:36:40.538" v="33"/>
          <pc:sldLayoutMkLst>
            <pc:docMk/>
            <pc:sldMasterMk cId="1572099435" sldId="2147483648"/>
            <pc:sldLayoutMk cId="701794988" sldId="2147483657"/>
          </pc:sldLayoutMkLst>
        </pc:sldLayoutChg>
        <pc:sldLayoutChg chg="modTransition">
          <pc:chgData name="Karishma Gupta" userId="fb523f16cdcb9964" providerId="LiveId" clId="{ACC4E679-8193-4D4B-AA75-ED774C4B8A76}" dt="2019-07-19T04:36:40.538" v="33"/>
          <pc:sldLayoutMkLst>
            <pc:docMk/>
            <pc:sldMasterMk cId="1572099435" sldId="2147483648"/>
            <pc:sldLayoutMk cId="1173239246" sldId="2147483658"/>
          </pc:sldLayoutMkLst>
        </pc:sldLayoutChg>
        <pc:sldLayoutChg chg="modTransition">
          <pc:chgData name="Karishma Gupta" userId="fb523f16cdcb9964" providerId="LiveId" clId="{ACC4E679-8193-4D4B-AA75-ED774C4B8A76}" dt="2019-07-19T04:36:40.538" v="33"/>
          <pc:sldLayoutMkLst>
            <pc:docMk/>
            <pc:sldMasterMk cId="1572099435" sldId="2147483648"/>
            <pc:sldLayoutMk cId="1286702151" sldId="2147483659"/>
          </pc:sldLayoutMkLst>
        </pc:sldLayoutChg>
      </pc:sldMasterChg>
    </pc:docChg>
  </pc:docChgLst>
  <pc:docChgLst>
    <pc:chgData name="Karishma Gupta" userId="fb523f16cdcb9964" providerId="LiveId" clId="{070825FD-876E-4E10-9B81-051710F778E9}"/>
    <pc:docChg chg="undo custSel addSld modSld sldOrd">
      <pc:chgData name="Karishma Gupta" userId="fb523f16cdcb9964" providerId="LiveId" clId="{070825FD-876E-4E10-9B81-051710F778E9}" dt="2019-10-23T03:55:47.952" v="501" actId="20577"/>
      <pc:docMkLst>
        <pc:docMk/>
      </pc:docMkLst>
      <pc:sldChg chg="ord">
        <pc:chgData name="Karishma Gupta" userId="fb523f16cdcb9964" providerId="LiveId" clId="{070825FD-876E-4E10-9B81-051710F778E9}" dt="2019-10-23T02:48:08.702" v="28"/>
        <pc:sldMkLst>
          <pc:docMk/>
          <pc:sldMk cId="3958710534" sldId="262"/>
        </pc:sldMkLst>
      </pc:sldChg>
      <pc:sldChg chg="modSp add">
        <pc:chgData name="Karishma Gupta" userId="fb523f16cdcb9964" providerId="LiveId" clId="{070825FD-876E-4E10-9B81-051710F778E9}" dt="2019-10-23T02:47:39.793" v="27" actId="20577"/>
        <pc:sldMkLst>
          <pc:docMk/>
          <pc:sldMk cId="3855324618" sldId="272"/>
        </pc:sldMkLst>
        <pc:spChg chg="mod">
          <ac:chgData name="Karishma Gupta" userId="fb523f16cdcb9964" providerId="LiveId" clId="{070825FD-876E-4E10-9B81-051710F778E9}" dt="2019-10-23T02:47:39.793" v="27" actId="20577"/>
          <ac:spMkLst>
            <pc:docMk/>
            <pc:sldMk cId="3855324618" sldId="272"/>
            <ac:spMk id="2" creationId="{95E4A8B5-C229-430B-9739-9CF7BF6A193A}"/>
          </ac:spMkLst>
        </pc:spChg>
      </pc:sldChg>
      <pc:sldChg chg="modSp add">
        <pc:chgData name="Karishma Gupta" userId="fb523f16cdcb9964" providerId="LiveId" clId="{070825FD-876E-4E10-9B81-051710F778E9}" dt="2019-10-23T03:51:32.875" v="313" actId="255"/>
        <pc:sldMkLst>
          <pc:docMk/>
          <pc:sldMk cId="4068928135" sldId="273"/>
        </pc:sldMkLst>
        <pc:spChg chg="mod">
          <ac:chgData name="Karishma Gupta" userId="fb523f16cdcb9964" providerId="LiveId" clId="{070825FD-876E-4E10-9B81-051710F778E9}" dt="2019-10-23T03:51:32.875" v="313" actId="255"/>
          <ac:spMkLst>
            <pc:docMk/>
            <pc:sldMk cId="4068928135" sldId="273"/>
            <ac:spMk id="2" creationId="{C28D9156-EE98-4D11-8E50-350638698E32}"/>
          </ac:spMkLst>
        </pc:spChg>
      </pc:sldChg>
      <pc:sldChg chg="modSp add">
        <pc:chgData name="Karishma Gupta" userId="fb523f16cdcb9964" providerId="LiveId" clId="{070825FD-876E-4E10-9B81-051710F778E9}" dt="2019-10-23T03:55:47.952" v="501" actId="20577"/>
        <pc:sldMkLst>
          <pc:docMk/>
          <pc:sldMk cId="2410702516" sldId="274"/>
        </pc:sldMkLst>
        <pc:spChg chg="mod">
          <ac:chgData name="Karishma Gupta" userId="fb523f16cdcb9964" providerId="LiveId" clId="{070825FD-876E-4E10-9B81-051710F778E9}" dt="2019-10-23T03:55:47.952" v="501" actId="20577"/>
          <ac:spMkLst>
            <pc:docMk/>
            <pc:sldMk cId="2410702516" sldId="274"/>
            <ac:spMk id="2" creationId="{EF2A2811-EE0B-47B9-99C4-0E26E714338E}"/>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14A86-9D32-4E69-987C-7E03A505A2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4257AB-BAED-40AE-B147-153B8A932C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10612C-C916-4E56-9F5A-32876BB37DF2}"/>
              </a:ext>
            </a:extLst>
          </p:cNvPr>
          <p:cNvSpPr>
            <a:spLocks noGrp="1"/>
          </p:cNvSpPr>
          <p:nvPr>
            <p:ph type="dt" sz="half" idx="10"/>
          </p:nvPr>
        </p:nvSpPr>
        <p:spPr/>
        <p:txBody>
          <a:bodyPr/>
          <a:lstStyle/>
          <a:p>
            <a:fld id="{89B5F8B1-4AEF-40C3-949A-EB2A529F1D54}" type="datetimeFigureOut">
              <a:rPr lang="en-US" smtClean="0"/>
              <a:t>10/23/2019</a:t>
            </a:fld>
            <a:endParaRPr lang="en-US"/>
          </a:p>
        </p:txBody>
      </p:sp>
      <p:sp>
        <p:nvSpPr>
          <p:cNvPr id="5" name="Footer Placeholder 4">
            <a:extLst>
              <a:ext uri="{FF2B5EF4-FFF2-40B4-BE49-F238E27FC236}">
                <a16:creationId xmlns:a16="http://schemas.microsoft.com/office/drawing/2014/main" id="{5C2465FB-C732-45CB-898A-EADEA9281C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39FA80-A23C-4728-A578-4993DB6B1D79}"/>
              </a:ext>
            </a:extLst>
          </p:cNvPr>
          <p:cNvSpPr>
            <a:spLocks noGrp="1"/>
          </p:cNvSpPr>
          <p:nvPr>
            <p:ph type="sldNum" sz="quarter" idx="12"/>
          </p:nvPr>
        </p:nvSpPr>
        <p:spPr/>
        <p:txBody>
          <a:bodyPr/>
          <a:lstStyle/>
          <a:p>
            <a:fld id="{66E65946-94B3-41C2-B2D9-71458FF44EAD}" type="slidenum">
              <a:rPr lang="en-US" smtClean="0"/>
              <a:t>‹#›</a:t>
            </a:fld>
            <a:endParaRPr lang="en-US"/>
          </a:p>
        </p:txBody>
      </p:sp>
    </p:spTree>
    <p:extLst>
      <p:ext uri="{BB962C8B-B14F-4D97-AF65-F5344CB8AC3E}">
        <p14:creationId xmlns:p14="http://schemas.microsoft.com/office/powerpoint/2010/main" val="1638332799"/>
      </p:ext>
    </p:extLst>
  </p:cSld>
  <p:clrMapOvr>
    <a:masterClrMapping/>
  </p:clrMapOvr>
  <mc:AlternateContent xmlns:mc="http://schemas.openxmlformats.org/markup-compatibility/2006" xmlns:p14="http://schemas.microsoft.com/office/powerpoint/2010/main">
    <mc:Choice Requires="p14">
      <p:transition p14:dur="10">
        <p:cut/>
        <p:sndAc>
          <p:stSnd>
            <p:snd r:embed="rId1" name="breeze.wav"/>
          </p:stSnd>
        </p:sndAc>
      </p:transition>
    </mc:Choice>
    <mc:Fallback xmlns="">
      <p:transition>
        <p:cut/>
        <p:sndAc>
          <p:stSnd>
            <p:snd r:embed="rId3" name="breeze.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6463C-5CED-44D6-996F-FD30F45A10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EB5601-8E80-42CF-9AF0-A7C6208018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1B42B9-79E3-4638-9BB4-CF4FD13F414D}"/>
              </a:ext>
            </a:extLst>
          </p:cNvPr>
          <p:cNvSpPr>
            <a:spLocks noGrp="1"/>
          </p:cNvSpPr>
          <p:nvPr>
            <p:ph type="dt" sz="half" idx="10"/>
          </p:nvPr>
        </p:nvSpPr>
        <p:spPr/>
        <p:txBody>
          <a:bodyPr/>
          <a:lstStyle/>
          <a:p>
            <a:fld id="{89B5F8B1-4AEF-40C3-949A-EB2A529F1D54}" type="datetimeFigureOut">
              <a:rPr lang="en-US" smtClean="0"/>
              <a:t>10/23/2019</a:t>
            </a:fld>
            <a:endParaRPr lang="en-US"/>
          </a:p>
        </p:txBody>
      </p:sp>
      <p:sp>
        <p:nvSpPr>
          <p:cNvPr id="5" name="Footer Placeholder 4">
            <a:extLst>
              <a:ext uri="{FF2B5EF4-FFF2-40B4-BE49-F238E27FC236}">
                <a16:creationId xmlns:a16="http://schemas.microsoft.com/office/drawing/2014/main" id="{534861A7-788F-4B70-ADCA-48C415D63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EB2EEF-B040-47AA-88D5-64373B6635C5}"/>
              </a:ext>
            </a:extLst>
          </p:cNvPr>
          <p:cNvSpPr>
            <a:spLocks noGrp="1"/>
          </p:cNvSpPr>
          <p:nvPr>
            <p:ph type="sldNum" sz="quarter" idx="12"/>
          </p:nvPr>
        </p:nvSpPr>
        <p:spPr/>
        <p:txBody>
          <a:bodyPr/>
          <a:lstStyle/>
          <a:p>
            <a:fld id="{66E65946-94B3-41C2-B2D9-71458FF44EAD}" type="slidenum">
              <a:rPr lang="en-US" smtClean="0"/>
              <a:t>‹#›</a:t>
            </a:fld>
            <a:endParaRPr lang="en-US"/>
          </a:p>
        </p:txBody>
      </p:sp>
    </p:spTree>
    <p:extLst>
      <p:ext uri="{BB962C8B-B14F-4D97-AF65-F5344CB8AC3E}">
        <p14:creationId xmlns:p14="http://schemas.microsoft.com/office/powerpoint/2010/main" val="1173239246"/>
      </p:ext>
    </p:extLst>
  </p:cSld>
  <p:clrMapOvr>
    <a:masterClrMapping/>
  </p:clrMapOvr>
  <mc:AlternateContent xmlns:mc="http://schemas.openxmlformats.org/markup-compatibility/2006" xmlns:p14="http://schemas.microsoft.com/office/powerpoint/2010/main">
    <mc:Choice Requires="p14">
      <p:transition p14:dur="10">
        <p:cut/>
        <p:sndAc>
          <p:stSnd>
            <p:snd r:embed="rId1" name="breeze.wav"/>
          </p:stSnd>
        </p:sndAc>
      </p:transition>
    </mc:Choice>
    <mc:Fallback xmlns="">
      <p:transition>
        <p:cut/>
        <p:sndAc>
          <p:stSnd>
            <p:snd r:embed="rId3" name="breeze.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286DE4-8A95-4F2C-ADE8-FA45895A3C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A04944-4127-4DA0-BDC4-60F4858FDD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980919-7849-4148-A04F-56FD59517C09}"/>
              </a:ext>
            </a:extLst>
          </p:cNvPr>
          <p:cNvSpPr>
            <a:spLocks noGrp="1"/>
          </p:cNvSpPr>
          <p:nvPr>
            <p:ph type="dt" sz="half" idx="10"/>
          </p:nvPr>
        </p:nvSpPr>
        <p:spPr/>
        <p:txBody>
          <a:bodyPr/>
          <a:lstStyle/>
          <a:p>
            <a:fld id="{89B5F8B1-4AEF-40C3-949A-EB2A529F1D54}" type="datetimeFigureOut">
              <a:rPr lang="en-US" smtClean="0"/>
              <a:t>10/23/2019</a:t>
            </a:fld>
            <a:endParaRPr lang="en-US"/>
          </a:p>
        </p:txBody>
      </p:sp>
      <p:sp>
        <p:nvSpPr>
          <p:cNvPr id="5" name="Footer Placeholder 4">
            <a:extLst>
              <a:ext uri="{FF2B5EF4-FFF2-40B4-BE49-F238E27FC236}">
                <a16:creationId xmlns:a16="http://schemas.microsoft.com/office/drawing/2014/main" id="{8B1FD6DB-0961-4D85-91C2-D0D331427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3CCAD1-5406-4452-A677-7B23D870C762}"/>
              </a:ext>
            </a:extLst>
          </p:cNvPr>
          <p:cNvSpPr>
            <a:spLocks noGrp="1"/>
          </p:cNvSpPr>
          <p:nvPr>
            <p:ph type="sldNum" sz="quarter" idx="12"/>
          </p:nvPr>
        </p:nvSpPr>
        <p:spPr/>
        <p:txBody>
          <a:bodyPr/>
          <a:lstStyle/>
          <a:p>
            <a:fld id="{66E65946-94B3-41C2-B2D9-71458FF44EAD}" type="slidenum">
              <a:rPr lang="en-US" smtClean="0"/>
              <a:t>‹#›</a:t>
            </a:fld>
            <a:endParaRPr lang="en-US"/>
          </a:p>
        </p:txBody>
      </p:sp>
    </p:spTree>
    <p:extLst>
      <p:ext uri="{BB962C8B-B14F-4D97-AF65-F5344CB8AC3E}">
        <p14:creationId xmlns:p14="http://schemas.microsoft.com/office/powerpoint/2010/main" val="1286702151"/>
      </p:ext>
    </p:extLst>
  </p:cSld>
  <p:clrMapOvr>
    <a:masterClrMapping/>
  </p:clrMapOvr>
  <mc:AlternateContent xmlns:mc="http://schemas.openxmlformats.org/markup-compatibility/2006" xmlns:p14="http://schemas.microsoft.com/office/powerpoint/2010/main">
    <mc:Choice Requires="p14">
      <p:transition p14:dur="10">
        <p:cut/>
        <p:sndAc>
          <p:stSnd>
            <p:snd r:embed="rId1" name="breeze.wav"/>
          </p:stSnd>
        </p:sndAc>
      </p:transition>
    </mc:Choice>
    <mc:Fallback xmlns="">
      <p:transition>
        <p:cut/>
        <p:sndAc>
          <p:stSnd>
            <p:snd r:embed="rId3" name="breeze.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3685-75D4-4AB2-9C69-18419BBB1C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22E27-00BD-4151-A5FD-140969B4A6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3E404F-A82A-41D7-B733-B4E637E71824}"/>
              </a:ext>
            </a:extLst>
          </p:cNvPr>
          <p:cNvSpPr>
            <a:spLocks noGrp="1"/>
          </p:cNvSpPr>
          <p:nvPr>
            <p:ph type="dt" sz="half" idx="10"/>
          </p:nvPr>
        </p:nvSpPr>
        <p:spPr/>
        <p:txBody>
          <a:bodyPr/>
          <a:lstStyle/>
          <a:p>
            <a:fld id="{89B5F8B1-4AEF-40C3-949A-EB2A529F1D54}" type="datetimeFigureOut">
              <a:rPr lang="en-US" smtClean="0"/>
              <a:t>10/23/2019</a:t>
            </a:fld>
            <a:endParaRPr lang="en-US"/>
          </a:p>
        </p:txBody>
      </p:sp>
      <p:sp>
        <p:nvSpPr>
          <p:cNvPr id="5" name="Footer Placeholder 4">
            <a:extLst>
              <a:ext uri="{FF2B5EF4-FFF2-40B4-BE49-F238E27FC236}">
                <a16:creationId xmlns:a16="http://schemas.microsoft.com/office/drawing/2014/main" id="{76066F40-542F-462F-AE88-B17255EB68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C97C4-DF1A-4E6A-9F2C-691CC6430D5C}"/>
              </a:ext>
            </a:extLst>
          </p:cNvPr>
          <p:cNvSpPr>
            <a:spLocks noGrp="1"/>
          </p:cNvSpPr>
          <p:nvPr>
            <p:ph type="sldNum" sz="quarter" idx="12"/>
          </p:nvPr>
        </p:nvSpPr>
        <p:spPr/>
        <p:txBody>
          <a:bodyPr/>
          <a:lstStyle/>
          <a:p>
            <a:fld id="{66E65946-94B3-41C2-B2D9-71458FF44EAD}" type="slidenum">
              <a:rPr lang="en-US" smtClean="0"/>
              <a:t>‹#›</a:t>
            </a:fld>
            <a:endParaRPr lang="en-US"/>
          </a:p>
        </p:txBody>
      </p:sp>
    </p:spTree>
    <p:extLst>
      <p:ext uri="{BB962C8B-B14F-4D97-AF65-F5344CB8AC3E}">
        <p14:creationId xmlns:p14="http://schemas.microsoft.com/office/powerpoint/2010/main" val="1940841714"/>
      </p:ext>
    </p:extLst>
  </p:cSld>
  <p:clrMapOvr>
    <a:masterClrMapping/>
  </p:clrMapOvr>
  <mc:AlternateContent xmlns:mc="http://schemas.openxmlformats.org/markup-compatibility/2006" xmlns:p14="http://schemas.microsoft.com/office/powerpoint/2010/main">
    <mc:Choice Requires="p14">
      <p:transition p14:dur="10">
        <p:cut/>
        <p:sndAc>
          <p:stSnd>
            <p:snd r:embed="rId1" name="breeze.wav"/>
          </p:stSnd>
        </p:sndAc>
      </p:transition>
    </mc:Choice>
    <mc:Fallback xmlns="">
      <p:transition>
        <p:cut/>
        <p:sndAc>
          <p:stSnd>
            <p:snd r:embed="rId3" name="breeze.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F1CF6-A55F-4CF6-87DE-E50495B57E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C04E71-8737-4E30-A20A-10D6030125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274037-C77E-468C-A72F-C7311FB66CDB}"/>
              </a:ext>
            </a:extLst>
          </p:cNvPr>
          <p:cNvSpPr>
            <a:spLocks noGrp="1"/>
          </p:cNvSpPr>
          <p:nvPr>
            <p:ph type="dt" sz="half" idx="10"/>
          </p:nvPr>
        </p:nvSpPr>
        <p:spPr/>
        <p:txBody>
          <a:bodyPr/>
          <a:lstStyle/>
          <a:p>
            <a:fld id="{89B5F8B1-4AEF-40C3-949A-EB2A529F1D54}" type="datetimeFigureOut">
              <a:rPr lang="en-US" smtClean="0"/>
              <a:t>10/23/2019</a:t>
            </a:fld>
            <a:endParaRPr lang="en-US"/>
          </a:p>
        </p:txBody>
      </p:sp>
      <p:sp>
        <p:nvSpPr>
          <p:cNvPr id="5" name="Footer Placeholder 4">
            <a:extLst>
              <a:ext uri="{FF2B5EF4-FFF2-40B4-BE49-F238E27FC236}">
                <a16:creationId xmlns:a16="http://schemas.microsoft.com/office/drawing/2014/main" id="{4E4AE887-5147-4574-B147-92337CCFCB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621AAE-B158-4F94-A182-0DDB3F6C8D77}"/>
              </a:ext>
            </a:extLst>
          </p:cNvPr>
          <p:cNvSpPr>
            <a:spLocks noGrp="1"/>
          </p:cNvSpPr>
          <p:nvPr>
            <p:ph type="sldNum" sz="quarter" idx="12"/>
          </p:nvPr>
        </p:nvSpPr>
        <p:spPr/>
        <p:txBody>
          <a:bodyPr/>
          <a:lstStyle/>
          <a:p>
            <a:fld id="{66E65946-94B3-41C2-B2D9-71458FF44EAD}" type="slidenum">
              <a:rPr lang="en-US" smtClean="0"/>
              <a:t>‹#›</a:t>
            </a:fld>
            <a:endParaRPr lang="en-US"/>
          </a:p>
        </p:txBody>
      </p:sp>
    </p:spTree>
    <p:extLst>
      <p:ext uri="{BB962C8B-B14F-4D97-AF65-F5344CB8AC3E}">
        <p14:creationId xmlns:p14="http://schemas.microsoft.com/office/powerpoint/2010/main" val="1650094316"/>
      </p:ext>
    </p:extLst>
  </p:cSld>
  <p:clrMapOvr>
    <a:masterClrMapping/>
  </p:clrMapOvr>
  <mc:AlternateContent xmlns:mc="http://schemas.openxmlformats.org/markup-compatibility/2006" xmlns:p14="http://schemas.microsoft.com/office/powerpoint/2010/main">
    <mc:Choice Requires="p14">
      <p:transition p14:dur="10">
        <p:cut/>
        <p:sndAc>
          <p:stSnd>
            <p:snd r:embed="rId1" name="breeze.wav"/>
          </p:stSnd>
        </p:sndAc>
      </p:transition>
    </mc:Choice>
    <mc:Fallback xmlns="">
      <p:transition>
        <p:cut/>
        <p:sndAc>
          <p:stSnd>
            <p:snd r:embed="rId3" name="breeze.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24D18-0684-440F-9525-5E1CC85575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AF5EF6-9DA8-434D-97A1-1CA71AF82C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D6FF2D-59FB-4E50-ACF2-BCF96115EB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051A68-EE6C-460A-908F-8C8ADB2A48FB}"/>
              </a:ext>
            </a:extLst>
          </p:cNvPr>
          <p:cNvSpPr>
            <a:spLocks noGrp="1"/>
          </p:cNvSpPr>
          <p:nvPr>
            <p:ph type="dt" sz="half" idx="10"/>
          </p:nvPr>
        </p:nvSpPr>
        <p:spPr/>
        <p:txBody>
          <a:bodyPr/>
          <a:lstStyle/>
          <a:p>
            <a:fld id="{89B5F8B1-4AEF-40C3-949A-EB2A529F1D54}" type="datetimeFigureOut">
              <a:rPr lang="en-US" smtClean="0"/>
              <a:t>10/23/2019</a:t>
            </a:fld>
            <a:endParaRPr lang="en-US"/>
          </a:p>
        </p:txBody>
      </p:sp>
      <p:sp>
        <p:nvSpPr>
          <p:cNvPr id="6" name="Footer Placeholder 5">
            <a:extLst>
              <a:ext uri="{FF2B5EF4-FFF2-40B4-BE49-F238E27FC236}">
                <a16:creationId xmlns:a16="http://schemas.microsoft.com/office/drawing/2014/main" id="{BE6BFCC8-934C-4F64-B96B-19F6807AFC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1DC889-37BD-4CD2-8B78-9BF501B165D9}"/>
              </a:ext>
            </a:extLst>
          </p:cNvPr>
          <p:cNvSpPr>
            <a:spLocks noGrp="1"/>
          </p:cNvSpPr>
          <p:nvPr>
            <p:ph type="sldNum" sz="quarter" idx="12"/>
          </p:nvPr>
        </p:nvSpPr>
        <p:spPr/>
        <p:txBody>
          <a:bodyPr/>
          <a:lstStyle/>
          <a:p>
            <a:fld id="{66E65946-94B3-41C2-B2D9-71458FF44EAD}" type="slidenum">
              <a:rPr lang="en-US" smtClean="0"/>
              <a:t>‹#›</a:t>
            </a:fld>
            <a:endParaRPr lang="en-US"/>
          </a:p>
        </p:txBody>
      </p:sp>
    </p:spTree>
    <p:extLst>
      <p:ext uri="{BB962C8B-B14F-4D97-AF65-F5344CB8AC3E}">
        <p14:creationId xmlns:p14="http://schemas.microsoft.com/office/powerpoint/2010/main" val="2150098283"/>
      </p:ext>
    </p:extLst>
  </p:cSld>
  <p:clrMapOvr>
    <a:masterClrMapping/>
  </p:clrMapOvr>
  <mc:AlternateContent xmlns:mc="http://schemas.openxmlformats.org/markup-compatibility/2006" xmlns:p14="http://schemas.microsoft.com/office/powerpoint/2010/main">
    <mc:Choice Requires="p14">
      <p:transition p14:dur="10">
        <p:cut/>
        <p:sndAc>
          <p:stSnd>
            <p:snd r:embed="rId1" name="breeze.wav"/>
          </p:stSnd>
        </p:sndAc>
      </p:transition>
    </mc:Choice>
    <mc:Fallback xmlns="">
      <p:transition>
        <p:cut/>
        <p:sndAc>
          <p:stSnd>
            <p:snd r:embed="rId3" name="breeze.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ACCD-4422-4920-A4A8-0F4D3C9395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F456E5-C12C-4940-A3BA-D63DB78DFC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606093-2274-4633-9C5A-604D648D71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D586B0-9BB0-460A-8F68-6F264EA354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AC73BA-6C24-4548-9A3A-9AC0E4CEA5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1A4B3E-A036-460D-B534-A579E8591ABE}"/>
              </a:ext>
            </a:extLst>
          </p:cNvPr>
          <p:cNvSpPr>
            <a:spLocks noGrp="1"/>
          </p:cNvSpPr>
          <p:nvPr>
            <p:ph type="dt" sz="half" idx="10"/>
          </p:nvPr>
        </p:nvSpPr>
        <p:spPr/>
        <p:txBody>
          <a:bodyPr/>
          <a:lstStyle/>
          <a:p>
            <a:fld id="{89B5F8B1-4AEF-40C3-949A-EB2A529F1D54}" type="datetimeFigureOut">
              <a:rPr lang="en-US" smtClean="0"/>
              <a:t>10/23/2019</a:t>
            </a:fld>
            <a:endParaRPr lang="en-US"/>
          </a:p>
        </p:txBody>
      </p:sp>
      <p:sp>
        <p:nvSpPr>
          <p:cNvPr id="8" name="Footer Placeholder 7">
            <a:extLst>
              <a:ext uri="{FF2B5EF4-FFF2-40B4-BE49-F238E27FC236}">
                <a16:creationId xmlns:a16="http://schemas.microsoft.com/office/drawing/2014/main" id="{712ADE64-5934-4B15-BAE8-93A2C8630F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8CC343-A3BC-48E2-8E84-5DB2928DCAB0}"/>
              </a:ext>
            </a:extLst>
          </p:cNvPr>
          <p:cNvSpPr>
            <a:spLocks noGrp="1"/>
          </p:cNvSpPr>
          <p:nvPr>
            <p:ph type="sldNum" sz="quarter" idx="12"/>
          </p:nvPr>
        </p:nvSpPr>
        <p:spPr/>
        <p:txBody>
          <a:bodyPr/>
          <a:lstStyle/>
          <a:p>
            <a:fld id="{66E65946-94B3-41C2-B2D9-71458FF44EAD}" type="slidenum">
              <a:rPr lang="en-US" smtClean="0"/>
              <a:t>‹#›</a:t>
            </a:fld>
            <a:endParaRPr lang="en-US"/>
          </a:p>
        </p:txBody>
      </p:sp>
    </p:spTree>
    <p:extLst>
      <p:ext uri="{BB962C8B-B14F-4D97-AF65-F5344CB8AC3E}">
        <p14:creationId xmlns:p14="http://schemas.microsoft.com/office/powerpoint/2010/main" val="1129950883"/>
      </p:ext>
    </p:extLst>
  </p:cSld>
  <p:clrMapOvr>
    <a:masterClrMapping/>
  </p:clrMapOvr>
  <mc:AlternateContent xmlns:mc="http://schemas.openxmlformats.org/markup-compatibility/2006" xmlns:p14="http://schemas.microsoft.com/office/powerpoint/2010/main">
    <mc:Choice Requires="p14">
      <p:transition p14:dur="10">
        <p:cut/>
        <p:sndAc>
          <p:stSnd>
            <p:snd r:embed="rId1" name="breeze.wav"/>
          </p:stSnd>
        </p:sndAc>
      </p:transition>
    </mc:Choice>
    <mc:Fallback xmlns="">
      <p:transition>
        <p:cut/>
        <p:sndAc>
          <p:stSnd>
            <p:snd r:embed="rId3" name="breeze.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B6F4B-D74A-4BF6-A06B-B6894F81D7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625E1D-11C8-4ADD-A78A-152118C734CA}"/>
              </a:ext>
            </a:extLst>
          </p:cNvPr>
          <p:cNvSpPr>
            <a:spLocks noGrp="1"/>
          </p:cNvSpPr>
          <p:nvPr>
            <p:ph type="dt" sz="half" idx="10"/>
          </p:nvPr>
        </p:nvSpPr>
        <p:spPr/>
        <p:txBody>
          <a:bodyPr/>
          <a:lstStyle/>
          <a:p>
            <a:fld id="{89B5F8B1-4AEF-40C3-949A-EB2A529F1D54}" type="datetimeFigureOut">
              <a:rPr lang="en-US" smtClean="0"/>
              <a:t>10/23/2019</a:t>
            </a:fld>
            <a:endParaRPr lang="en-US"/>
          </a:p>
        </p:txBody>
      </p:sp>
      <p:sp>
        <p:nvSpPr>
          <p:cNvPr id="4" name="Footer Placeholder 3">
            <a:extLst>
              <a:ext uri="{FF2B5EF4-FFF2-40B4-BE49-F238E27FC236}">
                <a16:creationId xmlns:a16="http://schemas.microsoft.com/office/drawing/2014/main" id="{74FDA9EB-771D-419F-98CD-986F82131A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9E4781-6B7D-4C30-BA96-5FB71A5223D2}"/>
              </a:ext>
            </a:extLst>
          </p:cNvPr>
          <p:cNvSpPr>
            <a:spLocks noGrp="1"/>
          </p:cNvSpPr>
          <p:nvPr>
            <p:ph type="sldNum" sz="quarter" idx="12"/>
          </p:nvPr>
        </p:nvSpPr>
        <p:spPr/>
        <p:txBody>
          <a:bodyPr/>
          <a:lstStyle/>
          <a:p>
            <a:fld id="{66E65946-94B3-41C2-B2D9-71458FF44EAD}" type="slidenum">
              <a:rPr lang="en-US" smtClean="0"/>
              <a:t>‹#›</a:t>
            </a:fld>
            <a:endParaRPr lang="en-US"/>
          </a:p>
        </p:txBody>
      </p:sp>
    </p:spTree>
    <p:extLst>
      <p:ext uri="{BB962C8B-B14F-4D97-AF65-F5344CB8AC3E}">
        <p14:creationId xmlns:p14="http://schemas.microsoft.com/office/powerpoint/2010/main" val="1714102221"/>
      </p:ext>
    </p:extLst>
  </p:cSld>
  <p:clrMapOvr>
    <a:masterClrMapping/>
  </p:clrMapOvr>
  <mc:AlternateContent xmlns:mc="http://schemas.openxmlformats.org/markup-compatibility/2006" xmlns:p14="http://schemas.microsoft.com/office/powerpoint/2010/main">
    <mc:Choice Requires="p14">
      <p:transition p14:dur="10">
        <p:cut/>
        <p:sndAc>
          <p:stSnd>
            <p:snd r:embed="rId1" name="breeze.wav"/>
          </p:stSnd>
        </p:sndAc>
      </p:transition>
    </mc:Choice>
    <mc:Fallback xmlns="">
      <p:transition>
        <p:cut/>
        <p:sndAc>
          <p:stSnd>
            <p:snd r:embed="rId3" name="breeze.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E08D1-23DB-4A6E-8E03-710F34F5BC08}"/>
              </a:ext>
            </a:extLst>
          </p:cNvPr>
          <p:cNvSpPr>
            <a:spLocks noGrp="1"/>
          </p:cNvSpPr>
          <p:nvPr>
            <p:ph type="dt" sz="half" idx="10"/>
          </p:nvPr>
        </p:nvSpPr>
        <p:spPr/>
        <p:txBody>
          <a:bodyPr/>
          <a:lstStyle/>
          <a:p>
            <a:fld id="{89B5F8B1-4AEF-40C3-949A-EB2A529F1D54}" type="datetimeFigureOut">
              <a:rPr lang="en-US" smtClean="0"/>
              <a:t>10/23/2019</a:t>
            </a:fld>
            <a:endParaRPr lang="en-US"/>
          </a:p>
        </p:txBody>
      </p:sp>
      <p:sp>
        <p:nvSpPr>
          <p:cNvPr id="3" name="Footer Placeholder 2">
            <a:extLst>
              <a:ext uri="{FF2B5EF4-FFF2-40B4-BE49-F238E27FC236}">
                <a16:creationId xmlns:a16="http://schemas.microsoft.com/office/drawing/2014/main" id="{3AA4B1D2-E6A3-4F6B-A1D9-F4069A05C0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AD7CDC-CCEC-429C-B767-40BE926E75D0}"/>
              </a:ext>
            </a:extLst>
          </p:cNvPr>
          <p:cNvSpPr>
            <a:spLocks noGrp="1"/>
          </p:cNvSpPr>
          <p:nvPr>
            <p:ph type="sldNum" sz="quarter" idx="12"/>
          </p:nvPr>
        </p:nvSpPr>
        <p:spPr/>
        <p:txBody>
          <a:bodyPr/>
          <a:lstStyle/>
          <a:p>
            <a:fld id="{66E65946-94B3-41C2-B2D9-71458FF44EAD}" type="slidenum">
              <a:rPr lang="en-US" smtClean="0"/>
              <a:t>‹#›</a:t>
            </a:fld>
            <a:endParaRPr lang="en-US"/>
          </a:p>
        </p:txBody>
      </p:sp>
    </p:spTree>
    <p:extLst>
      <p:ext uri="{BB962C8B-B14F-4D97-AF65-F5344CB8AC3E}">
        <p14:creationId xmlns:p14="http://schemas.microsoft.com/office/powerpoint/2010/main" val="2568706263"/>
      </p:ext>
    </p:extLst>
  </p:cSld>
  <p:clrMapOvr>
    <a:masterClrMapping/>
  </p:clrMapOvr>
  <mc:AlternateContent xmlns:mc="http://schemas.openxmlformats.org/markup-compatibility/2006" xmlns:p14="http://schemas.microsoft.com/office/powerpoint/2010/main">
    <mc:Choice Requires="p14">
      <p:transition p14:dur="10">
        <p:cut/>
        <p:sndAc>
          <p:stSnd>
            <p:snd r:embed="rId1" name="breeze.wav"/>
          </p:stSnd>
        </p:sndAc>
      </p:transition>
    </mc:Choice>
    <mc:Fallback xmlns="">
      <p:transition>
        <p:cut/>
        <p:sndAc>
          <p:stSnd>
            <p:snd r:embed="rId3" name="breeze.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37BC-4C54-490F-BAA0-85662B4D7A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977F3F-1D57-4021-AEE2-5EC938184C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D1E248-BE79-4AF7-AE18-592C23E7EC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63276-6086-4164-8B36-4073F117C0AE}"/>
              </a:ext>
            </a:extLst>
          </p:cNvPr>
          <p:cNvSpPr>
            <a:spLocks noGrp="1"/>
          </p:cNvSpPr>
          <p:nvPr>
            <p:ph type="dt" sz="half" idx="10"/>
          </p:nvPr>
        </p:nvSpPr>
        <p:spPr/>
        <p:txBody>
          <a:bodyPr/>
          <a:lstStyle/>
          <a:p>
            <a:fld id="{89B5F8B1-4AEF-40C3-949A-EB2A529F1D54}" type="datetimeFigureOut">
              <a:rPr lang="en-US" smtClean="0"/>
              <a:t>10/23/2019</a:t>
            </a:fld>
            <a:endParaRPr lang="en-US"/>
          </a:p>
        </p:txBody>
      </p:sp>
      <p:sp>
        <p:nvSpPr>
          <p:cNvPr id="6" name="Footer Placeholder 5">
            <a:extLst>
              <a:ext uri="{FF2B5EF4-FFF2-40B4-BE49-F238E27FC236}">
                <a16:creationId xmlns:a16="http://schemas.microsoft.com/office/drawing/2014/main" id="{6074B31B-3DDF-4664-BF58-3D86657695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ACA004-8154-4783-8AAE-7EA1CFF65C71}"/>
              </a:ext>
            </a:extLst>
          </p:cNvPr>
          <p:cNvSpPr>
            <a:spLocks noGrp="1"/>
          </p:cNvSpPr>
          <p:nvPr>
            <p:ph type="sldNum" sz="quarter" idx="12"/>
          </p:nvPr>
        </p:nvSpPr>
        <p:spPr/>
        <p:txBody>
          <a:bodyPr/>
          <a:lstStyle/>
          <a:p>
            <a:fld id="{66E65946-94B3-41C2-B2D9-71458FF44EAD}" type="slidenum">
              <a:rPr lang="en-US" smtClean="0"/>
              <a:t>‹#›</a:t>
            </a:fld>
            <a:endParaRPr lang="en-US"/>
          </a:p>
        </p:txBody>
      </p:sp>
    </p:spTree>
    <p:extLst>
      <p:ext uri="{BB962C8B-B14F-4D97-AF65-F5344CB8AC3E}">
        <p14:creationId xmlns:p14="http://schemas.microsoft.com/office/powerpoint/2010/main" val="3869721001"/>
      </p:ext>
    </p:extLst>
  </p:cSld>
  <p:clrMapOvr>
    <a:masterClrMapping/>
  </p:clrMapOvr>
  <mc:AlternateContent xmlns:mc="http://schemas.openxmlformats.org/markup-compatibility/2006" xmlns:p14="http://schemas.microsoft.com/office/powerpoint/2010/main">
    <mc:Choice Requires="p14">
      <p:transition p14:dur="10">
        <p:cut/>
        <p:sndAc>
          <p:stSnd>
            <p:snd r:embed="rId1" name="breeze.wav"/>
          </p:stSnd>
        </p:sndAc>
      </p:transition>
    </mc:Choice>
    <mc:Fallback xmlns="">
      <p:transition>
        <p:cut/>
        <p:sndAc>
          <p:stSnd>
            <p:snd r:embed="rId3" name="breeze.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DABC-8BCF-48B2-8259-A9F3A26396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22B92B-C3C8-4BF8-B63B-14E606A5ED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A33BD5-9D6C-4480-A648-BA118A75D6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59C86-1353-4A75-9E75-3B374FD17B66}"/>
              </a:ext>
            </a:extLst>
          </p:cNvPr>
          <p:cNvSpPr>
            <a:spLocks noGrp="1"/>
          </p:cNvSpPr>
          <p:nvPr>
            <p:ph type="dt" sz="half" idx="10"/>
          </p:nvPr>
        </p:nvSpPr>
        <p:spPr/>
        <p:txBody>
          <a:bodyPr/>
          <a:lstStyle/>
          <a:p>
            <a:fld id="{89B5F8B1-4AEF-40C3-949A-EB2A529F1D54}" type="datetimeFigureOut">
              <a:rPr lang="en-US" smtClean="0"/>
              <a:t>10/23/2019</a:t>
            </a:fld>
            <a:endParaRPr lang="en-US"/>
          </a:p>
        </p:txBody>
      </p:sp>
      <p:sp>
        <p:nvSpPr>
          <p:cNvPr id="6" name="Footer Placeholder 5">
            <a:extLst>
              <a:ext uri="{FF2B5EF4-FFF2-40B4-BE49-F238E27FC236}">
                <a16:creationId xmlns:a16="http://schemas.microsoft.com/office/drawing/2014/main" id="{9C131F86-CA3F-40F5-BF60-D1AACAC0D2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2AA524-B79F-422F-A904-8EB3B8202211}"/>
              </a:ext>
            </a:extLst>
          </p:cNvPr>
          <p:cNvSpPr>
            <a:spLocks noGrp="1"/>
          </p:cNvSpPr>
          <p:nvPr>
            <p:ph type="sldNum" sz="quarter" idx="12"/>
          </p:nvPr>
        </p:nvSpPr>
        <p:spPr/>
        <p:txBody>
          <a:bodyPr/>
          <a:lstStyle/>
          <a:p>
            <a:fld id="{66E65946-94B3-41C2-B2D9-71458FF44EAD}" type="slidenum">
              <a:rPr lang="en-US" smtClean="0"/>
              <a:t>‹#›</a:t>
            </a:fld>
            <a:endParaRPr lang="en-US"/>
          </a:p>
        </p:txBody>
      </p:sp>
    </p:spTree>
    <p:extLst>
      <p:ext uri="{BB962C8B-B14F-4D97-AF65-F5344CB8AC3E}">
        <p14:creationId xmlns:p14="http://schemas.microsoft.com/office/powerpoint/2010/main" val="701794988"/>
      </p:ext>
    </p:extLst>
  </p:cSld>
  <p:clrMapOvr>
    <a:masterClrMapping/>
  </p:clrMapOvr>
  <mc:AlternateContent xmlns:mc="http://schemas.openxmlformats.org/markup-compatibility/2006" xmlns:p14="http://schemas.microsoft.com/office/powerpoint/2010/main">
    <mc:Choice Requires="p14">
      <p:transition p14:dur="10">
        <p:cut/>
        <p:sndAc>
          <p:stSnd>
            <p:snd r:embed="rId1" name="breeze.wav"/>
          </p:stSnd>
        </p:sndAc>
      </p:transition>
    </mc:Choice>
    <mc:Fallback xmlns="">
      <p:transition>
        <p:cut/>
        <p:sndAc>
          <p:stSnd>
            <p:snd r:embed="rId3" name="breeze.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audio" Target="../media/audio1.wa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B2439C-6B43-4340-8778-166FE45B60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7E71AB-38ED-4989-990C-3878BFA95E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3142F5-1ACA-43DE-B5B9-EBC748F164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B5F8B1-4AEF-40C3-949A-EB2A529F1D54}" type="datetimeFigureOut">
              <a:rPr lang="en-US" smtClean="0"/>
              <a:t>10/23/2019</a:t>
            </a:fld>
            <a:endParaRPr lang="en-US"/>
          </a:p>
        </p:txBody>
      </p:sp>
      <p:sp>
        <p:nvSpPr>
          <p:cNvPr id="5" name="Footer Placeholder 4">
            <a:extLst>
              <a:ext uri="{FF2B5EF4-FFF2-40B4-BE49-F238E27FC236}">
                <a16:creationId xmlns:a16="http://schemas.microsoft.com/office/drawing/2014/main" id="{D108F769-9465-4F74-8E91-D6C560E485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414EC5-CF19-491B-9A68-FA1BFECA62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E65946-94B3-41C2-B2D9-71458FF44EAD}" type="slidenum">
              <a:rPr lang="en-US" smtClean="0"/>
              <a:t>‹#›</a:t>
            </a:fld>
            <a:endParaRPr lang="en-US"/>
          </a:p>
        </p:txBody>
      </p:sp>
    </p:spTree>
    <p:extLst>
      <p:ext uri="{BB962C8B-B14F-4D97-AF65-F5344CB8AC3E}">
        <p14:creationId xmlns:p14="http://schemas.microsoft.com/office/powerpoint/2010/main" val="1572099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p:cut/>
        <p:sndAc>
          <p:stSnd>
            <p:snd r:embed="rId13" name="breeze.wav"/>
          </p:stSnd>
        </p:sndAc>
      </p:transition>
    </mc:Choice>
    <mc:Fallback xmlns="">
      <p:transition>
        <p:cut/>
        <p:sndAc>
          <p:stSnd>
            <p:snd r:embed="rId14" name="breeze.wav"/>
          </p:st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hyperlink" Target="https://marvel-movies.fandom.com/wiki/Iron_Man_(armor)" TargetMode="External"/><Relationship Id="rId3" Type="http://schemas.openxmlformats.org/officeDocument/2006/relationships/hyperlink" Target="https://marvel-movies.fandom.com/wiki/Spider-Man_suit" TargetMode="External"/><Relationship Id="rId7" Type="http://schemas.openxmlformats.org/officeDocument/2006/relationships/hyperlink" Target="https://marvel-movies.fandom.com/wiki/F.R.I.D.A.Y." TargetMode="External"/><Relationship Id="rId2" Type="http://schemas.openxmlformats.org/officeDocument/2006/relationships/audio" Target="../media/audio1.wav"/><Relationship Id="rId1" Type="http://schemas.openxmlformats.org/officeDocument/2006/relationships/slideLayout" Target="../slideLayouts/slideLayout3.xml"/><Relationship Id="rId6" Type="http://schemas.openxmlformats.org/officeDocument/2006/relationships/hyperlink" Target="https://marvel-movies.fandom.com/wiki/J.A.R.V.I.S." TargetMode="External"/><Relationship Id="rId5" Type="http://schemas.openxmlformats.org/officeDocument/2006/relationships/hyperlink" Target="https://marvel-movies.fandom.com/wiki/Peter_Parker" TargetMode="External"/><Relationship Id="rId4" Type="http://schemas.openxmlformats.org/officeDocument/2006/relationships/hyperlink" Target="https://marvel-movies.fandom.com/wiki/Anthony_Stark" TargetMode="External"/><Relationship Id="rId9" Type="http://schemas.openxmlformats.org/officeDocument/2006/relationships/audio" Target="../media/audio1.wav"/></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3B5C0D-001B-40EE-ABE7-253560E55582}"/>
              </a:ext>
            </a:extLst>
          </p:cNvPr>
          <p:cNvPicPr>
            <a:picLocks noChangeAspect="1"/>
          </p:cNvPicPr>
          <p:nvPr/>
        </p:nvPicPr>
        <p:blipFill rotWithShape="1">
          <a:blip r:embed="rId3"/>
          <a:srcRect l="3740" r="7372"/>
          <a:stretch/>
        </p:blipFill>
        <p:spPr>
          <a:xfrm>
            <a:off x="20" y="10"/>
            <a:ext cx="12191980" cy="6857990"/>
          </a:xfrm>
          <a:prstGeom prst="rect">
            <a:avLst/>
          </a:prstGeom>
        </p:spPr>
      </p:pic>
      <p:sp>
        <p:nvSpPr>
          <p:cNvPr id="2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8E4C1E72-81B5-44C8-98D5-94522729B696}"/>
              </a:ext>
            </a:extLst>
          </p:cNvPr>
          <p:cNvSpPr>
            <a:spLocks noGrp="1"/>
          </p:cNvSpPr>
          <p:nvPr>
            <p:ph type="ctrTitle"/>
          </p:nvPr>
        </p:nvSpPr>
        <p:spPr>
          <a:xfrm>
            <a:off x="8022021" y="3231931"/>
            <a:ext cx="3852041" cy="1834056"/>
          </a:xfrm>
        </p:spPr>
        <p:txBody>
          <a:bodyPr>
            <a:normAutofit/>
          </a:bodyPr>
          <a:lstStyle/>
          <a:p>
            <a:r>
              <a:rPr lang="en-US" sz="3400" i="1"/>
              <a:t>Spider-Man, Spider-Man, does whatever a spider can…</a:t>
            </a:r>
            <a:endParaRPr lang="en-US" sz="3400"/>
          </a:p>
        </p:txBody>
      </p:sp>
      <p:sp>
        <p:nvSpPr>
          <p:cNvPr id="3" name="Subtitle 2">
            <a:extLst>
              <a:ext uri="{FF2B5EF4-FFF2-40B4-BE49-F238E27FC236}">
                <a16:creationId xmlns:a16="http://schemas.microsoft.com/office/drawing/2014/main" id="{2551CB70-5893-45BF-AABF-A0209742DB32}"/>
              </a:ext>
            </a:extLst>
          </p:cNvPr>
          <p:cNvSpPr>
            <a:spLocks noGrp="1"/>
          </p:cNvSpPr>
          <p:nvPr>
            <p:ph type="subTitle" idx="1"/>
          </p:nvPr>
        </p:nvSpPr>
        <p:spPr>
          <a:xfrm>
            <a:off x="7782910" y="5242675"/>
            <a:ext cx="4330262" cy="683284"/>
          </a:xfrm>
        </p:spPr>
        <p:txBody>
          <a:bodyPr>
            <a:normAutofit fontScale="92500" lnSpcReduction="20000"/>
          </a:bodyPr>
          <a:lstStyle/>
          <a:p>
            <a:r>
              <a:rPr lang="en-US" sz="2800" dirty="0"/>
              <a:t>KARISHMA GUPTA</a:t>
            </a:r>
          </a:p>
          <a:p>
            <a:r>
              <a:rPr lang="en-US" sz="1400" dirty="0"/>
              <a:t>( CSE, 3</a:t>
            </a:r>
            <a:r>
              <a:rPr lang="en-US" sz="1400" baseline="30000" dirty="0"/>
              <a:t>rd</a:t>
            </a:r>
            <a:r>
              <a:rPr lang="en-US" sz="1400" dirty="0"/>
              <a:t> year)</a:t>
            </a:r>
          </a:p>
        </p:txBody>
      </p:sp>
      <p:cxnSp>
        <p:nvCxnSpPr>
          <p:cNvPr id="25" name="Straight Connector 2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095529"/>
      </p:ext>
    </p:extLst>
  </p:cSld>
  <p:clrMapOvr>
    <a:masterClrMapping/>
  </p:clrMapOvr>
  <mc:AlternateContent xmlns:mc="http://schemas.openxmlformats.org/markup-compatibility/2006" xmlns:p14="http://schemas.microsoft.com/office/powerpoint/2010/main">
    <mc:Choice Requires="p14">
      <p:transition p14:dur="10">
        <p:cut/>
        <p:sndAc>
          <p:stSnd>
            <p:snd r:embed="rId2" name="breeze.wav"/>
          </p:stSnd>
        </p:sndAc>
      </p:transition>
    </mc:Choice>
    <mc:Fallback xmlns="">
      <p:transition>
        <p:cut/>
        <p:sndAc>
          <p:stSnd>
            <p:snd r:embed="rId4" name="breeze.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5273B-E1EC-4421-80D7-6D33987BDECB}"/>
              </a:ext>
            </a:extLst>
          </p:cNvPr>
          <p:cNvSpPr>
            <a:spLocks noGrp="1"/>
          </p:cNvSpPr>
          <p:nvPr>
            <p:ph type="ctrTitle"/>
          </p:nvPr>
        </p:nvSpPr>
        <p:spPr>
          <a:xfrm>
            <a:off x="1524000" y="526999"/>
            <a:ext cx="9144000" cy="1198562"/>
          </a:xfrm>
        </p:spPr>
        <p:txBody>
          <a:bodyPr>
            <a:noAutofit/>
          </a:bodyPr>
          <a:lstStyle/>
          <a:p>
            <a:r>
              <a:rPr lang="en-US">
                <a:latin typeface="Algerian" panose="04020705040A02060702" pitchFamily="82" charset="0"/>
              </a:rPr>
              <a:t>FEATURES</a:t>
            </a:r>
            <a:endParaRPr lang="en-US" dirty="0">
              <a:latin typeface="Algerian" panose="04020705040A02060702" pitchFamily="82" charset="0"/>
            </a:endParaRPr>
          </a:p>
        </p:txBody>
      </p:sp>
      <p:sp>
        <p:nvSpPr>
          <p:cNvPr id="3" name="Subtitle 2">
            <a:extLst>
              <a:ext uri="{FF2B5EF4-FFF2-40B4-BE49-F238E27FC236}">
                <a16:creationId xmlns:a16="http://schemas.microsoft.com/office/drawing/2014/main" id="{8D7ECF9C-55E4-4D6F-8B4D-9AB352095A43}"/>
              </a:ext>
            </a:extLst>
          </p:cNvPr>
          <p:cNvSpPr>
            <a:spLocks noGrp="1"/>
          </p:cNvSpPr>
          <p:nvPr>
            <p:ph type="subTitle" idx="1"/>
          </p:nvPr>
        </p:nvSpPr>
        <p:spPr>
          <a:xfrm>
            <a:off x="1524000" y="1828800"/>
            <a:ext cx="9144000" cy="3215148"/>
          </a:xfrm>
        </p:spPr>
        <p:txBody>
          <a:bodyPr>
            <a:normAutofit/>
          </a:bodyPr>
          <a:lstStyle/>
          <a:p>
            <a:pPr marL="342900" indent="-342900" algn="just">
              <a:buFont typeface="Wingdings" panose="05000000000000000000" pitchFamily="2" charset="2"/>
              <a:buChar char="§"/>
            </a:pPr>
            <a:r>
              <a:rPr lang="en-US" sz="3600">
                <a:latin typeface="Agency FB" panose="020B0503020202020204" pitchFamily="34" charset="0"/>
              </a:rPr>
              <a:t>Answering complex questions</a:t>
            </a:r>
          </a:p>
          <a:p>
            <a:pPr marL="342900" indent="-342900" algn="just">
              <a:buFont typeface="Wingdings" panose="05000000000000000000" pitchFamily="2" charset="2"/>
              <a:buChar char="§"/>
            </a:pPr>
            <a:r>
              <a:rPr lang="en-US" sz="3600">
                <a:latin typeface="Agency FB" panose="020B0503020202020204" pitchFamily="34" charset="0"/>
              </a:rPr>
              <a:t>Solving math equations</a:t>
            </a:r>
          </a:p>
          <a:p>
            <a:pPr marL="342900" indent="-342900" algn="just">
              <a:buFont typeface="Wingdings" panose="05000000000000000000" pitchFamily="2" charset="2"/>
              <a:buChar char="§"/>
            </a:pPr>
            <a:r>
              <a:rPr lang="en-US" sz="3600">
                <a:latin typeface="Agency FB" panose="020B0503020202020204" pitchFamily="34" charset="0"/>
              </a:rPr>
              <a:t>Reading social network messages</a:t>
            </a:r>
          </a:p>
          <a:p>
            <a:pPr marL="342900" indent="-342900" algn="just">
              <a:buFont typeface="Wingdings" panose="05000000000000000000" pitchFamily="2" charset="2"/>
              <a:buChar char="§"/>
            </a:pPr>
            <a:r>
              <a:rPr lang="en-US" sz="3600">
                <a:latin typeface="Agency FB" panose="020B0503020202020204" pitchFamily="34" charset="0"/>
              </a:rPr>
              <a:t>Conversing</a:t>
            </a:r>
          </a:p>
          <a:p>
            <a:pPr marL="342900" indent="-342900" algn="just">
              <a:buFont typeface="Wingdings" panose="05000000000000000000" pitchFamily="2" charset="2"/>
              <a:buChar char="§"/>
            </a:pPr>
            <a:r>
              <a:rPr lang="en-US" sz="3600">
                <a:latin typeface="Agency FB" panose="020B0503020202020204" pitchFamily="34" charset="0"/>
              </a:rPr>
              <a:t>Energy savings efficiency</a:t>
            </a:r>
            <a:endParaRPr lang="en-US" sz="3600" dirty="0">
              <a:latin typeface="Agency FB" panose="020B0503020202020204" pitchFamily="34" charset="0"/>
            </a:endParaRPr>
          </a:p>
        </p:txBody>
      </p:sp>
    </p:spTree>
    <p:extLst>
      <p:ext uri="{BB962C8B-B14F-4D97-AF65-F5344CB8AC3E}">
        <p14:creationId xmlns:p14="http://schemas.microsoft.com/office/powerpoint/2010/main" val="151669006"/>
      </p:ext>
    </p:extLst>
  </p:cSld>
  <p:clrMapOvr>
    <a:masterClrMapping/>
  </p:clrMapOvr>
  <mc:AlternateContent xmlns:mc="http://schemas.openxmlformats.org/markup-compatibility/2006" xmlns:p14="http://schemas.microsoft.com/office/powerpoint/2010/main">
    <mc:Choice Requires="p14">
      <p:transition p14:dur="10">
        <p:cut/>
        <p:sndAc>
          <p:stSnd>
            <p:snd r:embed="rId2" name="breeze.wav"/>
          </p:stSnd>
        </p:sndAc>
      </p:transition>
    </mc:Choice>
    <mc:Fallback xmlns="">
      <p:transition>
        <p:cut/>
        <p:sndAc>
          <p:stSnd>
            <p:snd r:embed="rId3" name="breeze.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E942D2-38BC-41AC-B8F5-9ECB92450B2A}"/>
              </a:ext>
            </a:extLst>
          </p:cNvPr>
          <p:cNvPicPr>
            <a:picLocks noChangeAspect="1"/>
          </p:cNvPicPr>
          <p:nvPr/>
        </p:nvPicPr>
        <p:blipFill rotWithShape="1">
          <a:blip r:embed="rId3"/>
          <a:srcRect t="5182" b="4457"/>
          <a:stretch/>
        </p:blipFill>
        <p:spPr>
          <a:xfrm>
            <a:off x="20" y="10"/>
            <a:ext cx="12191980" cy="6857990"/>
          </a:xfrm>
          <a:prstGeom prst="rect">
            <a:avLst/>
          </a:prstGeom>
        </p:spPr>
      </p:pic>
      <p:sp>
        <p:nvSpPr>
          <p:cNvPr id="1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80C3A18-5B93-4882-98B3-4AECA9FC3C4B}"/>
              </a:ext>
            </a:extLst>
          </p:cNvPr>
          <p:cNvSpPr>
            <a:spLocks noGrp="1"/>
          </p:cNvSpPr>
          <p:nvPr>
            <p:ph type="ctrTitle"/>
          </p:nvPr>
        </p:nvSpPr>
        <p:spPr>
          <a:xfrm>
            <a:off x="8022021" y="3231931"/>
            <a:ext cx="3852041" cy="1834056"/>
          </a:xfrm>
        </p:spPr>
        <p:txBody>
          <a:bodyPr>
            <a:normAutofit/>
          </a:bodyPr>
          <a:lstStyle/>
          <a:p>
            <a:r>
              <a:rPr lang="en-US" sz="4000" dirty="0"/>
              <a:t>WORKING </a:t>
            </a:r>
          </a:p>
        </p:txBody>
      </p:sp>
      <p:sp>
        <p:nvSpPr>
          <p:cNvPr id="3" name="Subtitle 2">
            <a:extLst>
              <a:ext uri="{FF2B5EF4-FFF2-40B4-BE49-F238E27FC236}">
                <a16:creationId xmlns:a16="http://schemas.microsoft.com/office/drawing/2014/main" id="{00F6E87E-B4F7-4DC8-B1A5-E7A119638CB7}"/>
              </a:ext>
            </a:extLst>
          </p:cNvPr>
          <p:cNvSpPr>
            <a:spLocks noGrp="1"/>
          </p:cNvSpPr>
          <p:nvPr>
            <p:ph type="subTitle" idx="1"/>
          </p:nvPr>
        </p:nvSpPr>
        <p:spPr>
          <a:xfrm>
            <a:off x="7782910" y="5242675"/>
            <a:ext cx="4330262" cy="683284"/>
          </a:xfrm>
        </p:spPr>
        <p:txBody>
          <a:bodyPr>
            <a:normAutofit/>
          </a:bodyPr>
          <a:lstStyle/>
          <a:p>
            <a:r>
              <a:rPr lang="en-US" sz="2000" dirty="0"/>
              <a:t>WITH COMPLEX MATHEMATICS EQUATIONS</a:t>
            </a:r>
          </a:p>
          <a:p>
            <a:endParaRPr lang="en-US" sz="2000" dirty="0"/>
          </a:p>
        </p:txBody>
      </p:sp>
      <p:cxnSp>
        <p:nvCxnSpPr>
          <p:cNvPr id="20" name="Straight Connector 1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506510"/>
      </p:ext>
    </p:extLst>
  </p:cSld>
  <p:clrMapOvr>
    <a:masterClrMapping/>
  </p:clrMapOvr>
  <mc:AlternateContent xmlns:mc="http://schemas.openxmlformats.org/markup-compatibility/2006" xmlns:p14="http://schemas.microsoft.com/office/powerpoint/2010/main">
    <mc:Choice Requires="p14">
      <p:transition p14:dur="10">
        <p:cut/>
        <p:sndAc>
          <p:stSnd>
            <p:snd r:embed="rId2" name="breeze.wav"/>
          </p:stSnd>
        </p:sndAc>
      </p:transition>
    </mc:Choice>
    <mc:Fallback xmlns="">
      <p:transition>
        <p:cut/>
        <p:sndAc>
          <p:stSnd>
            <p:snd r:embed="rId4" name="breeze.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9E524B15-CCF4-4D53-99F2-A881C2AB3EAA}"/>
              </a:ext>
            </a:extLst>
          </p:cNvPr>
          <p:cNvPicPr>
            <a:picLocks noChangeAspect="1"/>
          </p:cNvPicPr>
          <p:nvPr/>
        </p:nvPicPr>
        <p:blipFill rotWithShape="1">
          <a:blip r:embed="rId3"/>
          <a:srcRect r="5333"/>
          <a:stretch/>
        </p:blipFill>
        <p:spPr>
          <a:xfrm>
            <a:off x="20" y="10"/>
            <a:ext cx="12191980" cy="6857990"/>
          </a:xfrm>
          <a:prstGeom prst="rect">
            <a:avLst/>
          </a:prstGeom>
        </p:spPr>
      </p:pic>
    </p:spTree>
    <p:extLst>
      <p:ext uri="{BB962C8B-B14F-4D97-AF65-F5344CB8AC3E}">
        <p14:creationId xmlns:p14="http://schemas.microsoft.com/office/powerpoint/2010/main" val="1921330716"/>
      </p:ext>
    </p:extLst>
  </p:cSld>
  <p:clrMapOvr>
    <a:masterClrMapping/>
  </p:clrMapOvr>
  <mc:AlternateContent xmlns:mc="http://schemas.openxmlformats.org/markup-compatibility/2006" xmlns:p14="http://schemas.microsoft.com/office/powerpoint/2010/main">
    <mc:Choice Requires="p14">
      <p:transition p14:dur="10">
        <p:cut/>
        <p:sndAc>
          <p:stSnd>
            <p:snd r:embed="rId2" name="breeze.wav"/>
          </p:stSnd>
        </p:sndAc>
      </p:transition>
    </mc:Choice>
    <mc:Fallback xmlns="">
      <p:transition>
        <p:cut/>
        <p:sndAc>
          <p:stSnd>
            <p:snd r:embed="rId4" name="breeze.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545A-CBB1-4736-9746-3EBF88AECA18}"/>
              </a:ext>
            </a:extLst>
          </p:cNvPr>
          <p:cNvSpPr>
            <a:spLocks noGrp="1"/>
          </p:cNvSpPr>
          <p:nvPr>
            <p:ph type="ctrTitle"/>
          </p:nvPr>
        </p:nvSpPr>
        <p:spPr>
          <a:xfrm>
            <a:off x="1524000" y="1122363"/>
            <a:ext cx="9144000" cy="1134140"/>
          </a:xfrm>
        </p:spPr>
        <p:txBody>
          <a:bodyPr/>
          <a:lstStyle/>
          <a:p>
            <a:r>
              <a:rPr lang="en-US" dirty="0">
                <a:latin typeface="Algerian" panose="04020705040A02060702" pitchFamily="82" charset="0"/>
              </a:rPr>
              <a:t>HOW IT WORKS?</a:t>
            </a:r>
          </a:p>
        </p:txBody>
      </p:sp>
      <p:sp>
        <p:nvSpPr>
          <p:cNvPr id="3" name="Subtitle 2">
            <a:extLst>
              <a:ext uri="{FF2B5EF4-FFF2-40B4-BE49-F238E27FC236}">
                <a16:creationId xmlns:a16="http://schemas.microsoft.com/office/drawing/2014/main" id="{0F2D18A3-CDF8-4F4F-A7C4-B5DDEAE448DB}"/>
              </a:ext>
            </a:extLst>
          </p:cNvPr>
          <p:cNvSpPr>
            <a:spLocks noGrp="1"/>
          </p:cNvSpPr>
          <p:nvPr>
            <p:ph type="subTitle" idx="1"/>
          </p:nvPr>
        </p:nvSpPr>
        <p:spPr>
          <a:xfrm>
            <a:off x="1524000" y="2433484"/>
            <a:ext cx="9144000" cy="3302154"/>
          </a:xfrm>
        </p:spPr>
        <p:txBody>
          <a:bodyPr>
            <a:normAutofit/>
          </a:bodyPr>
          <a:lstStyle/>
          <a:p>
            <a:pPr marL="342900" indent="-342900" algn="just">
              <a:buFont typeface="Wingdings" panose="05000000000000000000" pitchFamily="2" charset="2"/>
              <a:buChar char="§"/>
            </a:pPr>
            <a:r>
              <a:rPr lang="en-US" sz="3600" dirty="0">
                <a:latin typeface="Agency FB" panose="020B0503020202020204" pitchFamily="34" charset="0"/>
              </a:rPr>
              <a:t>Speak something(for e.g. “hello”)</a:t>
            </a:r>
          </a:p>
          <a:p>
            <a:pPr marL="342900" indent="-342900" algn="just">
              <a:buFont typeface="Wingdings" panose="05000000000000000000" pitchFamily="2" charset="2"/>
              <a:buChar char="§"/>
            </a:pPr>
            <a:r>
              <a:rPr lang="en-US" sz="3600" dirty="0">
                <a:latin typeface="Agency FB" panose="020B0503020202020204" pitchFamily="34" charset="0"/>
              </a:rPr>
              <a:t>Karen records the voice and match with available commands.</a:t>
            </a:r>
          </a:p>
          <a:p>
            <a:pPr marL="342900" indent="-342900" algn="just">
              <a:buFont typeface="Wingdings" panose="05000000000000000000" pitchFamily="2" charset="2"/>
              <a:buChar char="§"/>
            </a:pPr>
            <a:r>
              <a:rPr lang="en-US" sz="3600" dirty="0">
                <a:latin typeface="Agency FB" panose="020B0503020202020204" pitchFamily="34" charset="0"/>
              </a:rPr>
              <a:t>If it is available then proper response is provided.</a:t>
            </a:r>
          </a:p>
          <a:p>
            <a:pPr marL="342900" indent="-342900" algn="just">
              <a:buFont typeface="Wingdings" panose="05000000000000000000" pitchFamily="2" charset="2"/>
              <a:buChar char="§"/>
            </a:pPr>
            <a:r>
              <a:rPr lang="en-US" sz="3600" dirty="0">
                <a:latin typeface="Agency FB" panose="020B0503020202020204" pitchFamily="34" charset="0"/>
              </a:rPr>
              <a:t>And proper action is taken</a:t>
            </a:r>
            <a:r>
              <a:rPr lang="en-US" sz="3600" dirty="0"/>
              <a:t>.</a:t>
            </a:r>
          </a:p>
        </p:txBody>
      </p:sp>
    </p:spTree>
    <p:extLst>
      <p:ext uri="{BB962C8B-B14F-4D97-AF65-F5344CB8AC3E}">
        <p14:creationId xmlns:p14="http://schemas.microsoft.com/office/powerpoint/2010/main" val="1587758386"/>
      </p:ext>
    </p:extLst>
  </p:cSld>
  <p:clrMapOvr>
    <a:masterClrMapping/>
  </p:clrMapOvr>
  <mc:AlternateContent xmlns:mc="http://schemas.openxmlformats.org/markup-compatibility/2006" xmlns:p14="http://schemas.microsoft.com/office/powerpoint/2010/main">
    <mc:Choice Requires="p14">
      <p:transition p14:dur="10">
        <p:cut/>
        <p:sndAc>
          <p:stSnd>
            <p:snd r:embed="rId2" name="breeze.wav"/>
          </p:stSnd>
        </p:sndAc>
      </p:transition>
    </mc:Choice>
    <mc:Fallback xmlns="">
      <p:transition>
        <p:cut/>
        <p:sndAc>
          <p:stSnd>
            <p:snd r:embed="rId3" name="breeze.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0DF8-16DC-4D78-B9D9-21B975C92525}"/>
              </a:ext>
            </a:extLst>
          </p:cNvPr>
          <p:cNvSpPr>
            <a:spLocks noGrp="1"/>
          </p:cNvSpPr>
          <p:nvPr>
            <p:ph type="ctrTitle"/>
          </p:nvPr>
        </p:nvSpPr>
        <p:spPr>
          <a:xfrm>
            <a:off x="1524000" y="604685"/>
            <a:ext cx="6218903" cy="1519084"/>
          </a:xfrm>
        </p:spPr>
        <p:txBody>
          <a:bodyPr>
            <a:normAutofit/>
          </a:bodyPr>
          <a:lstStyle/>
          <a:p>
            <a:r>
              <a:rPr lang="en-US" dirty="0">
                <a:latin typeface="Algerian" panose="04020705040A02060702" pitchFamily="82" charset="0"/>
              </a:rPr>
              <a:t>ADVANTAGES</a:t>
            </a:r>
          </a:p>
        </p:txBody>
      </p:sp>
      <p:sp>
        <p:nvSpPr>
          <p:cNvPr id="3" name="Subtitle 2">
            <a:extLst>
              <a:ext uri="{FF2B5EF4-FFF2-40B4-BE49-F238E27FC236}">
                <a16:creationId xmlns:a16="http://schemas.microsoft.com/office/drawing/2014/main" id="{1DEC2BDC-8279-409A-AD04-637AC25D1B7A}"/>
              </a:ext>
            </a:extLst>
          </p:cNvPr>
          <p:cNvSpPr>
            <a:spLocks noGrp="1"/>
          </p:cNvSpPr>
          <p:nvPr>
            <p:ph type="subTitle" idx="1"/>
          </p:nvPr>
        </p:nvSpPr>
        <p:spPr>
          <a:xfrm>
            <a:off x="1524000" y="2256503"/>
            <a:ext cx="9144000" cy="3878826"/>
          </a:xfrm>
        </p:spPr>
        <p:txBody>
          <a:bodyPr>
            <a:normAutofit/>
          </a:bodyPr>
          <a:lstStyle/>
          <a:p>
            <a:pPr marL="342900" indent="-342900" algn="just">
              <a:buFont typeface="Wingdings" panose="05000000000000000000" pitchFamily="2" charset="2"/>
              <a:buChar char="§"/>
            </a:pPr>
            <a:r>
              <a:rPr lang="en-US" sz="3200" dirty="0">
                <a:latin typeface="Agency FB" panose="020B0503020202020204" pitchFamily="34" charset="0"/>
              </a:rPr>
              <a:t>Easy to use</a:t>
            </a:r>
          </a:p>
          <a:p>
            <a:pPr marL="342900" indent="-342900" algn="just">
              <a:buFont typeface="Wingdings" panose="05000000000000000000" pitchFamily="2" charset="2"/>
              <a:buChar char="§"/>
            </a:pPr>
            <a:r>
              <a:rPr lang="en-US" sz="3200" dirty="0">
                <a:latin typeface="Agency FB" panose="020B0503020202020204" pitchFamily="34" charset="0"/>
              </a:rPr>
              <a:t>Can work with variety of commands</a:t>
            </a:r>
          </a:p>
          <a:p>
            <a:pPr marL="342900" indent="-342900" algn="just">
              <a:buFont typeface="Wingdings" panose="05000000000000000000" pitchFamily="2" charset="2"/>
              <a:buChar char="§"/>
            </a:pPr>
            <a:r>
              <a:rPr lang="en-US" sz="3200" dirty="0">
                <a:latin typeface="Agency FB" panose="020B0503020202020204" pitchFamily="34" charset="0"/>
              </a:rPr>
              <a:t>Custom commands</a:t>
            </a:r>
          </a:p>
          <a:p>
            <a:pPr marL="342900" indent="-342900" algn="just">
              <a:buFont typeface="Wingdings" panose="05000000000000000000" pitchFamily="2" charset="2"/>
              <a:buChar char="§"/>
            </a:pPr>
            <a:r>
              <a:rPr lang="en-US" sz="3200" dirty="0">
                <a:latin typeface="Agency FB" panose="020B0503020202020204" pitchFamily="34" charset="0"/>
              </a:rPr>
              <a:t>Secure</a:t>
            </a:r>
          </a:p>
          <a:p>
            <a:pPr marL="342900" indent="-342900" algn="just">
              <a:buFont typeface="Wingdings" panose="05000000000000000000" pitchFamily="2" charset="2"/>
              <a:buChar char="§"/>
            </a:pPr>
            <a:r>
              <a:rPr lang="en-US" sz="3200" dirty="0">
                <a:latin typeface="Agency FB" panose="020B0503020202020204" pitchFamily="34" charset="0"/>
              </a:rPr>
              <a:t>Helpful for Disabled</a:t>
            </a:r>
          </a:p>
          <a:p>
            <a:pPr marL="342900" indent="-342900" algn="just">
              <a:buFont typeface="Wingdings" panose="05000000000000000000" pitchFamily="2" charset="2"/>
              <a:buChar char="§"/>
            </a:pPr>
            <a:r>
              <a:rPr lang="en-US" sz="3200" dirty="0">
                <a:latin typeface="Agency FB" panose="020B0503020202020204" pitchFamily="34" charset="0"/>
              </a:rPr>
              <a:t>Artificial Intelligent</a:t>
            </a:r>
          </a:p>
          <a:p>
            <a:pPr marL="342900" indent="-342900" algn="just">
              <a:buFont typeface="Wingdings" panose="05000000000000000000" pitchFamily="2" charset="2"/>
              <a:buChar char="§"/>
            </a:pPr>
            <a:endParaRPr lang="en-US" sz="3200" dirty="0">
              <a:latin typeface="Agency FB" panose="020B0503020202020204" pitchFamily="34" charset="0"/>
            </a:endParaRPr>
          </a:p>
        </p:txBody>
      </p:sp>
    </p:spTree>
    <p:extLst>
      <p:ext uri="{BB962C8B-B14F-4D97-AF65-F5344CB8AC3E}">
        <p14:creationId xmlns:p14="http://schemas.microsoft.com/office/powerpoint/2010/main" val="1595469550"/>
      </p:ext>
    </p:extLst>
  </p:cSld>
  <p:clrMapOvr>
    <a:masterClrMapping/>
  </p:clrMapOvr>
  <mc:AlternateContent xmlns:mc="http://schemas.openxmlformats.org/markup-compatibility/2006" xmlns:p14="http://schemas.microsoft.com/office/powerpoint/2010/main">
    <mc:Choice Requires="p14">
      <p:transition p14:dur="10">
        <p:cut/>
        <p:sndAc>
          <p:stSnd>
            <p:snd r:embed="rId2" name="breeze.wav"/>
          </p:stSnd>
        </p:sndAc>
      </p:transition>
    </mc:Choice>
    <mc:Fallback xmlns="">
      <p:transition>
        <p:cut/>
        <p:sndAc>
          <p:stSnd>
            <p:snd r:embed="rId3" name="breeze.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A089-002B-4158-9EC0-F013F548F8C5}"/>
              </a:ext>
            </a:extLst>
          </p:cNvPr>
          <p:cNvSpPr>
            <a:spLocks noGrp="1"/>
          </p:cNvSpPr>
          <p:nvPr>
            <p:ph type="title"/>
          </p:nvPr>
        </p:nvSpPr>
        <p:spPr>
          <a:xfrm>
            <a:off x="831850" y="768350"/>
            <a:ext cx="10515600" cy="1089947"/>
          </a:xfrm>
        </p:spPr>
        <p:txBody>
          <a:bodyPr/>
          <a:lstStyle/>
          <a:p>
            <a:r>
              <a:rPr lang="en-US" dirty="0">
                <a:latin typeface="Algerian" panose="04020705040A02060702" pitchFamily="82" charset="0"/>
              </a:rPr>
              <a:t>SETUP</a:t>
            </a:r>
          </a:p>
        </p:txBody>
      </p:sp>
      <p:sp>
        <p:nvSpPr>
          <p:cNvPr id="3" name="Text Placeholder 2">
            <a:extLst>
              <a:ext uri="{FF2B5EF4-FFF2-40B4-BE49-F238E27FC236}">
                <a16:creationId xmlns:a16="http://schemas.microsoft.com/office/drawing/2014/main" id="{6F2C9A0E-848D-44DD-9616-FBA04FB8D414}"/>
              </a:ext>
            </a:extLst>
          </p:cNvPr>
          <p:cNvSpPr>
            <a:spLocks noGrp="1"/>
          </p:cNvSpPr>
          <p:nvPr>
            <p:ph type="body" idx="1"/>
          </p:nvPr>
        </p:nvSpPr>
        <p:spPr>
          <a:xfrm>
            <a:off x="831850" y="1858297"/>
            <a:ext cx="10515600" cy="4231353"/>
          </a:xfrm>
        </p:spPr>
        <p:txBody>
          <a:bodyPr>
            <a:normAutofit/>
          </a:bodyPr>
          <a:lstStyle/>
          <a:p>
            <a:r>
              <a:rPr lang="en-US" sz="3600" dirty="0">
                <a:latin typeface="Agency FB" panose="020B0503020202020204" pitchFamily="34" charset="0"/>
              </a:rPr>
              <a:t>The necessary components for setting up KAREN are as given below:</a:t>
            </a:r>
          </a:p>
          <a:p>
            <a:pPr marL="571500" indent="-571500">
              <a:buFont typeface="Wingdings" panose="05000000000000000000" pitchFamily="2" charset="2"/>
              <a:buChar char="Ø"/>
            </a:pPr>
            <a:r>
              <a:rPr lang="en-US" sz="3600" dirty="0">
                <a:latin typeface="Agency FB" panose="020B0503020202020204" pitchFamily="34" charset="0"/>
              </a:rPr>
              <a:t>Speech Recognition Software</a:t>
            </a:r>
          </a:p>
          <a:p>
            <a:pPr marL="571500" indent="-571500">
              <a:buFont typeface="Wingdings" panose="05000000000000000000" pitchFamily="2" charset="2"/>
              <a:buChar char="Ø"/>
            </a:pPr>
            <a:r>
              <a:rPr lang="en-US" sz="3600" dirty="0">
                <a:latin typeface="Agency FB" panose="020B0503020202020204" pitchFamily="34" charset="0"/>
              </a:rPr>
              <a:t>Pyttsx3</a:t>
            </a:r>
          </a:p>
          <a:p>
            <a:pPr marL="571500" indent="-571500">
              <a:buFont typeface="Wingdings" panose="05000000000000000000" pitchFamily="2" charset="2"/>
              <a:buChar char="Ø"/>
            </a:pPr>
            <a:r>
              <a:rPr lang="en-US" sz="3600" dirty="0">
                <a:latin typeface="Agency FB" panose="020B0503020202020204" pitchFamily="34" charset="0"/>
              </a:rPr>
              <a:t>Smtp lib</a:t>
            </a:r>
          </a:p>
          <a:p>
            <a:pPr marL="571500" indent="-571500">
              <a:buFont typeface="Wingdings" panose="05000000000000000000" pitchFamily="2" charset="2"/>
              <a:buChar char="Ø"/>
            </a:pPr>
            <a:r>
              <a:rPr lang="en-US" sz="3600" dirty="0">
                <a:latin typeface="Agency FB" panose="020B0503020202020204" pitchFamily="34" charset="0"/>
              </a:rPr>
              <a:t>And many more…</a:t>
            </a:r>
          </a:p>
        </p:txBody>
      </p:sp>
    </p:spTree>
    <p:extLst>
      <p:ext uri="{BB962C8B-B14F-4D97-AF65-F5344CB8AC3E}">
        <p14:creationId xmlns:p14="http://schemas.microsoft.com/office/powerpoint/2010/main" val="26087240"/>
      </p:ext>
    </p:extLst>
  </p:cSld>
  <p:clrMapOvr>
    <a:masterClrMapping/>
  </p:clrMapOvr>
  <mc:AlternateContent xmlns:mc="http://schemas.openxmlformats.org/markup-compatibility/2006" xmlns:p14="http://schemas.microsoft.com/office/powerpoint/2010/main">
    <mc:Choice Requires="p14">
      <p:transition p14:dur="10">
        <p:cut/>
        <p:sndAc>
          <p:stSnd>
            <p:snd r:embed="rId2" name="breeze.wav"/>
          </p:stSnd>
        </p:sndAc>
      </p:transition>
    </mc:Choice>
    <mc:Fallback xmlns="">
      <p:transition>
        <p:cut/>
        <p:sndAc>
          <p:stSnd>
            <p:snd r:embed="rId3" name="breeze.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47096F-2EB7-477F-AADE-A6E1DFF67528}"/>
              </a:ext>
            </a:extLst>
          </p:cNvPr>
          <p:cNvPicPr>
            <a:picLocks noChangeAspect="1"/>
          </p:cNvPicPr>
          <p:nvPr/>
        </p:nvPicPr>
        <p:blipFill rotWithShape="1">
          <a:blip r:embed="rId3"/>
          <a:srcRect t="23602" b="18148"/>
          <a:stretch/>
        </p:blipFill>
        <p:spPr>
          <a:xfrm>
            <a:off x="1" y="10"/>
            <a:ext cx="11862435" cy="6857990"/>
          </a:xfrm>
          <a:custGeom>
            <a:avLst/>
            <a:gdLst>
              <a:gd name="connsiteX0" fmla="*/ 0 w 11862435"/>
              <a:gd name="connsiteY0" fmla="*/ 0 h 6858000"/>
              <a:gd name="connsiteX1" fmla="*/ 2537458 w 11862435"/>
              <a:gd name="connsiteY1" fmla="*/ 0 h 6858000"/>
              <a:gd name="connsiteX2" fmla="*/ 3074669 w 11862435"/>
              <a:gd name="connsiteY2" fmla="*/ 0 h 6858000"/>
              <a:gd name="connsiteX3" fmla="*/ 3784383 w 11862435"/>
              <a:gd name="connsiteY3" fmla="*/ 0 h 6858000"/>
              <a:gd name="connsiteX4" fmla="*/ 8686282 w 11862435"/>
              <a:gd name="connsiteY4" fmla="*/ 0 h 6858000"/>
              <a:gd name="connsiteX5" fmla="*/ 11862435 w 11862435"/>
              <a:gd name="connsiteY5" fmla="*/ 6857999 h 6858000"/>
              <a:gd name="connsiteX6" fmla="*/ 5896483 w 11862435"/>
              <a:gd name="connsiteY6" fmla="*/ 6857999 h 6858000"/>
              <a:gd name="connsiteX7" fmla="*/ 5896483 w 11862435"/>
              <a:gd name="connsiteY7" fmla="*/ 6858000 h 6858000"/>
              <a:gd name="connsiteX8" fmla="*/ 3074669 w 11862435"/>
              <a:gd name="connsiteY8" fmla="*/ 6858000 h 6858000"/>
              <a:gd name="connsiteX9" fmla="*/ 2537458 w 11862435"/>
              <a:gd name="connsiteY9" fmla="*/ 6858000 h 6858000"/>
              <a:gd name="connsiteX10" fmla="*/ 0 w 11862435"/>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2435" h="6858000">
                <a:moveTo>
                  <a:pt x="0" y="0"/>
                </a:moveTo>
                <a:lnTo>
                  <a:pt x="2537458" y="0"/>
                </a:lnTo>
                <a:lnTo>
                  <a:pt x="3074669" y="0"/>
                </a:lnTo>
                <a:lnTo>
                  <a:pt x="3784383" y="0"/>
                </a:lnTo>
                <a:lnTo>
                  <a:pt x="8686282" y="0"/>
                </a:lnTo>
                <a:lnTo>
                  <a:pt x="11862435" y="6857999"/>
                </a:lnTo>
                <a:lnTo>
                  <a:pt x="5896483" y="6857999"/>
                </a:lnTo>
                <a:lnTo>
                  <a:pt x="5896483" y="6858000"/>
                </a:lnTo>
                <a:lnTo>
                  <a:pt x="3074669" y="6858000"/>
                </a:lnTo>
                <a:lnTo>
                  <a:pt x="2537458" y="6858000"/>
                </a:lnTo>
                <a:lnTo>
                  <a:pt x="0" y="6858000"/>
                </a:lnTo>
                <a:close/>
              </a:path>
            </a:pathLst>
          </a:custGeom>
        </p:spPr>
      </p:pic>
      <p:sp>
        <p:nvSpPr>
          <p:cNvPr id="7" name="Freeform: Shape 6">
            <a:extLst>
              <a:ext uri="{FF2B5EF4-FFF2-40B4-BE49-F238E27FC236}">
                <a16:creationId xmlns:a16="http://schemas.microsoft.com/office/drawing/2014/main" id="{A4D1609B-102A-4C77-86A2-ACB29FB96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839950" y="0"/>
            <a:ext cx="4352050" cy="6858478"/>
          </a:xfrm>
          <a:custGeom>
            <a:avLst/>
            <a:gdLst>
              <a:gd name="connsiteX0" fmla="*/ 4352050 w 4352050"/>
              <a:gd name="connsiteY0" fmla="*/ 6858478 h 6858478"/>
              <a:gd name="connsiteX1" fmla="*/ 0 w 4352050"/>
              <a:gd name="connsiteY1" fmla="*/ 6858478 h 6858478"/>
              <a:gd name="connsiteX2" fmla="*/ 0 w 4352050"/>
              <a:gd name="connsiteY2" fmla="*/ 0 h 6858478"/>
              <a:gd name="connsiteX3" fmla="*/ 103870 w 4352050"/>
              <a:gd name="connsiteY3" fmla="*/ 0 h 6858478"/>
              <a:gd name="connsiteX4" fmla="*/ 1170098 w 4352050"/>
              <a:gd name="connsiteY4" fmla="*/ 0 h 6858478"/>
              <a:gd name="connsiteX5" fmla="*/ 1175675 w 435205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2050" h="6858478">
                <a:moveTo>
                  <a:pt x="4352050" y="6858478"/>
                </a:moveTo>
                <a:lnTo>
                  <a:pt x="0" y="6858478"/>
                </a:lnTo>
                <a:lnTo>
                  <a:pt x="0" y="0"/>
                </a:lnTo>
                <a:lnTo>
                  <a:pt x="103870" y="0"/>
                </a:lnTo>
                <a:lnTo>
                  <a:pt x="1170098" y="0"/>
                </a:lnTo>
                <a:lnTo>
                  <a:pt x="1175675" y="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C651F706-C94E-46D4-BAAE-BAFD1AD97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8667950" y="0"/>
            <a:ext cx="3524051" cy="6858478"/>
          </a:xfrm>
          <a:custGeom>
            <a:avLst/>
            <a:gdLst>
              <a:gd name="connsiteX0" fmla="*/ 3524051 w 3524051"/>
              <a:gd name="connsiteY0" fmla="*/ 6858478 h 6858478"/>
              <a:gd name="connsiteX1" fmla="*/ 0 w 3524051"/>
              <a:gd name="connsiteY1" fmla="*/ 6858478 h 6858478"/>
              <a:gd name="connsiteX2" fmla="*/ 0 w 3524051"/>
              <a:gd name="connsiteY2" fmla="*/ 0 h 6858478"/>
              <a:gd name="connsiteX3" fmla="*/ 342099 w 3524051"/>
              <a:gd name="connsiteY3" fmla="*/ 0 h 6858478"/>
              <a:gd name="connsiteX4" fmla="*/ 347676 w 3524051"/>
              <a:gd name="connsiteY4" fmla="*/ 0 h 685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051" h="6858478">
                <a:moveTo>
                  <a:pt x="3524051" y="6858478"/>
                </a:moveTo>
                <a:lnTo>
                  <a:pt x="0" y="6858478"/>
                </a:lnTo>
                <a:lnTo>
                  <a:pt x="0" y="0"/>
                </a:lnTo>
                <a:lnTo>
                  <a:pt x="342099" y="0"/>
                </a:lnTo>
                <a:lnTo>
                  <a:pt x="347676"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75262300"/>
      </p:ext>
    </p:extLst>
  </p:cSld>
  <p:clrMapOvr>
    <a:masterClrMapping/>
  </p:clrMapOvr>
  <mc:AlternateContent xmlns:mc="http://schemas.openxmlformats.org/markup-compatibility/2006" xmlns:p14="http://schemas.microsoft.com/office/powerpoint/2010/main">
    <mc:Choice Requires="p14">
      <p:transition p14:dur="10">
        <p:cut/>
        <p:sndAc>
          <p:stSnd>
            <p:snd r:embed="rId2" name="breeze.wav"/>
          </p:stSnd>
        </p:sndAc>
      </p:transition>
    </mc:Choice>
    <mc:Fallback xmlns="">
      <p:transition>
        <p:cut/>
        <p:sndAc>
          <p:stSnd>
            <p:snd r:embed="rId4" name="breeze.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8331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Freeform: Shape 10">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06193971-4D8A-48EB-A0B0-C974170FD0CD}"/>
              </a:ext>
            </a:extLst>
          </p:cNvPr>
          <p:cNvPicPr>
            <a:picLocks noChangeAspect="1"/>
          </p:cNvPicPr>
          <p:nvPr/>
        </p:nvPicPr>
        <p:blipFill>
          <a:blip r:embed="rId4"/>
          <a:stretch>
            <a:fillRect/>
          </a:stretch>
        </p:blipFill>
        <p:spPr>
          <a:xfrm>
            <a:off x="3378631" y="712922"/>
            <a:ext cx="5253925" cy="5377912"/>
          </a:xfrm>
          <a:prstGeom prst="rect">
            <a:avLst/>
          </a:prstGeom>
        </p:spPr>
      </p:pic>
    </p:spTree>
    <p:extLst>
      <p:ext uri="{BB962C8B-B14F-4D97-AF65-F5344CB8AC3E}">
        <p14:creationId xmlns:p14="http://schemas.microsoft.com/office/powerpoint/2010/main" val="4111358729"/>
      </p:ext>
    </p:extLst>
  </p:cSld>
  <p:clrMapOvr>
    <a:masterClrMapping/>
  </p:clrMapOvr>
  <mc:AlternateContent xmlns:mc="http://schemas.openxmlformats.org/markup-compatibility/2006" xmlns:p14="http://schemas.microsoft.com/office/powerpoint/2010/main">
    <mc:Choice Requires="p14">
      <p:transition p14:dur="10">
        <p:cut/>
        <p:sndAc>
          <p:stSnd>
            <p:snd r:embed="rId2" name="breeze.wav"/>
          </p:stSnd>
        </p:sndAc>
      </p:transition>
    </mc:Choice>
    <mc:Fallback xmlns="">
      <p:transition>
        <p:cut/>
        <p:sndAc>
          <p:stSnd>
            <p:snd r:embed="rId5" name="breeze.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6F984-27F5-4563-8DE2-34FCF240BC18}"/>
              </a:ext>
            </a:extLst>
          </p:cNvPr>
          <p:cNvSpPr>
            <a:spLocks noGrp="1"/>
          </p:cNvSpPr>
          <p:nvPr>
            <p:ph type="title"/>
          </p:nvPr>
        </p:nvSpPr>
        <p:spPr>
          <a:xfrm>
            <a:off x="831850" y="464949"/>
            <a:ext cx="10515600" cy="1177871"/>
          </a:xfrm>
        </p:spPr>
        <p:txBody>
          <a:bodyPr/>
          <a:lstStyle/>
          <a:p>
            <a:r>
              <a:rPr lang="en-US" dirty="0">
                <a:latin typeface="Algerian" panose="04020705040A02060702" pitchFamily="82" charset="0"/>
              </a:rPr>
              <a:t>              INTRODUCTION</a:t>
            </a:r>
          </a:p>
        </p:txBody>
      </p:sp>
      <p:sp>
        <p:nvSpPr>
          <p:cNvPr id="3" name="Text Placeholder 2">
            <a:extLst>
              <a:ext uri="{FF2B5EF4-FFF2-40B4-BE49-F238E27FC236}">
                <a16:creationId xmlns:a16="http://schemas.microsoft.com/office/drawing/2014/main" id="{299BA553-9066-49CD-B75B-9D2A58D32380}"/>
              </a:ext>
            </a:extLst>
          </p:cNvPr>
          <p:cNvSpPr>
            <a:spLocks noGrp="1"/>
          </p:cNvSpPr>
          <p:nvPr>
            <p:ph type="body" idx="1"/>
          </p:nvPr>
        </p:nvSpPr>
        <p:spPr>
          <a:xfrm>
            <a:off x="831850" y="1902541"/>
            <a:ext cx="10515600" cy="4187109"/>
          </a:xfrm>
        </p:spPr>
        <p:txBody>
          <a:bodyPr>
            <a:normAutofit/>
          </a:bodyPr>
          <a:lstStyle/>
          <a:p>
            <a:pPr marL="457200" indent="-457200">
              <a:buFont typeface="Wingdings" panose="05000000000000000000" pitchFamily="2" charset="2"/>
              <a:buChar char="§"/>
            </a:pPr>
            <a:r>
              <a:rPr lang="en-US" sz="3600" b="1" dirty="0">
                <a:latin typeface="Agency FB" panose="020B0503020202020204" pitchFamily="34" charset="0"/>
              </a:rPr>
              <a:t>Karen</a:t>
            </a:r>
            <a:r>
              <a:rPr lang="en-US" sz="3600" dirty="0">
                <a:latin typeface="Agency FB" panose="020B0503020202020204" pitchFamily="34" charset="0"/>
              </a:rPr>
              <a:t> is an artificial intelligence user interface created by and installed in the </a:t>
            </a:r>
            <a:r>
              <a:rPr lang="en-US" sz="3600" dirty="0">
                <a:latin typeface="Agency FB" panose="020B0503020202020204" pitchFamily="34" charset="0"/>
                <a:hlinkClick r:id="rId3" tooltip="Spider-Man suit"/>
              </a:rPr>
              <a:t>Spider-Man suit</a:t>
            </a:r>
            <a:r>
              <a:rPr lang="en-US" sz="3600" dirty="0">
                <a:latin typeface="Agency FB" panose="020B0503020202020204" pitchFamily="34" charset="0"/>
              </a:rPr>
              <a:t> by </a:t>
            </a:r>
            <a:r>
              <a:rPr lang="en-US" sz="3600" dirty="0">
                <a:latin typeface="Agency FB" panose="020B0503020202020204" pitchFamily="34" charset="0"/>
                <a:hlinkClick r:id="rId4" tooltip="Anthony Stark"/>
              </a:rPr>
              <a:t>Tony Stark</a:t>
            </a:r>
            <a:r>
              <a:rPr lang="en-US" sz="3600" dirty="0">
                <a:latin typeface="Agency FB" panose="020B0503020202020204" pitchFamily="34" charset="0"/>
              </a:rPr>
              <a:t>. She was designed as an aid for </a:t>
            </a:r>
            <a:r>
              <a:rPr lang="en-US" sz="3600" dirty="0">
                <a:latin typeface="Agency FB" panose="020B0503020202020204" pitchFamily="34" charset="0"/>
                <a:hlinkClick r:id="rId5" tooltip="Peter Parker"/>
              </a:rPr>
              <a:t>Spider-Man</a:t>
            </a:r>
            <a:r>
              <a:rPr lang="en-US" sz="3600" dirty="0">
                <a:latin typeface="Agency FB" panose="020B0503020202020204" pitchFamily="34" charset="0"/>
              </a:rPr>
              <a:t> similar to </a:t>
            </a:r>
            <a:r>
              <a:rPr lang="en-US" sz="3600" dirty="0">
                <a:latin typeface="Agency FB" panose="020B0503020202020204" pitchFamily="34" charset="0"/>
                <a:hlinkClick r:id="rId6" tooltip="J.A.R.V.I.S."/>
              </a:rPr>
              <a:t>J.A.R.V.I.S.</a:t>
            </a:r>
            <a:r>
              <a:rPr lang="en-US" sz="3600" dirty="0">
                <a:latin typeface="Agency FB" panose="020B0503020202020204" pitchFamily="34" charset="0"/>
              </a:rPr>
              <a:t> and </a:t>
            </a:r>
            <a:r>
              <a:rPr lang="en-US" sz="3600" dirty="0">
                <a:latin typeface="Agency FB" panose="020B0503020202020204" pitchFamily="34" charset="0"/>
                <a:hlinkClick r:id="rId7" tooltip="F.R.I.D.A.Y."/>
              </a:rPr>
              <a:t>F.R.I.D.A.Y.</a:t>
            </a:r>
            <a:r>
              <a:rPr lang="en-US" sz="3600" dirty="0">
                <a:latin typeface="Agency FB" panose="020B0503020202020204" pitchFamily="34" charset="0"/>
              </a:rPr>
              <a:t> in the </a:t>
            </a:r>
            <a:r>
              <a:rPr lang="en-US" sz="3600" dirty="0">
                <a:latin typeface="Agency FB" panose="020B0503020202020204" pitchFamily="34" charset="0"/>
                <a:hlinkClick r:id="rId8" tooltip="Iron Man (armor)"/>
              </a:rPr>
              <a:t>Iron Man suit</a:t>
            </a:r>
            <a:r>
              <a:rPr lang="en-US" sz="3600" dirty="0">
                <a:latin typeface="Agency FB" panose="020B0503020202020204" pitchFamily="34" charset="0"/>
              </a:rPr>
              <a:t>.</a:t>
            </a:r>
          </a:p>
          <a:p>
            <a:endParaRPr lang="en-US" sz="3600" dirty="0">
              <a:latin typeface="Agency FB" panose="020B0503020202020204" pitchFamily="34" charset="0"/>
            </a:endParaRPr>
          </a:p>
          <a:p>
            <a:pPr marL="457200" indent="-457200">
              <a:buFont typeface="Wingdings" panose="05000000000000000000" pitchFamily="2" charset="2"/>
              <a:buChar char="§"/>
            </a:pPr>
            <a:r>
              <a:rPr lang="en-US" sz="3600" b="1" dirty="0">
                <a:latin typeface="Agency FB" panose="020B0503020202020204" pitchFamily="34" charset="0"/>
              </a:rPr>
              <a:t>Karen</a:t>
            </a:r>
            <a:r>
              <a:rPr lang="en-US" sz="3600" dirty="0">
                <a:latin typeface="Agency FB" panose="020B0503020202020204" pitchFamily="34" charset="0"/>
              </a:rPr>
              <a:t> was a natural-language user interface</a:t>
            </a:r>
            <a:r>
              <a:rPr lang="en-US" sz="3200" dirty="0">
                <a:latin typeface="Arial Nova Cond" panose="020B0604020202020204" pitchFamily="34" charset="0"/>
              </a:rPr>
              <a:t>.</a:t>
            </a:r>
          </a:p>
        </p:txBody>
      </p:sp>
    </p:spTree>
    <p:extLst>
      <p:ext uri="{BB962C8B-B14F-4D97-AF65-F5344CB8AC3E}">
        <p14:creationId xmlns:p14="http://schemas.microsoft.com/office/powerpoint/2010/main" val="3958710534"/>
      </p:ext>
    </p:extLst>
  </p:cSld>
  <p:clrMapOvr>
    <a:masterClrMapping/>
  </p:clrMapOvr>
  <mc:AlternateContent xmlns:mc="http://schemas.openxmlformats.org/markup-compatibility/2006" xmlns:p14="http://schemas.microsoft.com/office/powerpoint/2010/main">
    <mc:Choice Requires="p14">
      <p:transition p14:dur="10">
        <p:cut/>
        <p:sndAc>
          <p:stSnd>
            <p:snd r:embed="rId2" name="breeze.wav"/>
          </p:stSnd>
        </p:sndAc>
      </p:transition>
    </mc:Choice>
    <mc:Fallback xmlns="">
      <p:transition>
        <p:cut/>
        <p:sndAc>
          <p:stSnd>
            <p:snd r:embed="rId9" name="breeze.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4A8B5-C229-430B-9739-9CF7BF6A193A}"/>
              </a:ext>
            </a:extLst>
          </p:cNvPr>
          <p:cNvSpPr>
            <a:spLocks noGrp="1"/>
          </p:cNvSpPr>
          <p:nvPr>
            <p:ph type="title"/>
          </p:nvPr>
        </p:nvSpPr>
        <p:spPr>
          <a:xfrm>
            <a:off x="838200" y="365125"/>
            <a:ext cx="10515600" cy="6492875"/>
          </a:xfrm>
        </p:spPr>
        <p:txBody>
          <a:bodyPr>
            <a:normAutofit/>
          </a:bodyPr>
          <a:lstStyle/>
          <a:p>
            <a:r>
              <a:rPr lang="en-US" dirty="0">
                <a:latin typeface="Agency FB" panose="020B0503020202020204" pitchFamily="34" charset="0"/>
              </a:rPr>
              <a:t>An attempt to make a very simple, Personal Assistant that understands speech as well as text input and is capable of performing tasks other than conversing. </a:t>
            </a:r>
            <a:br>
              <a:rPr lang="en-US" dirty="0">
                <a:latin typeface="Agency FB" panose="020B0503020202020204" pitchFamily="34" charset="0"/>
              </a:rPr>
            </a:br>
            <a:r>
              <a:rPr lang="en-US" dirty="0">
                <a:latin typeface="Agency FB" panose="020B0503020202020204" pitchFamily="34" charset="0"/>
              </a:rPr>
              <a:t>This project does not implement any sort of machine learning or language processing. Combined with a few python scripts, KAREN now performs quite a few tasks.</a:t>
            </a:r>
            <a:br>
              <a:rPr lang="en-US" dirty="0">
                <a:latin typeface="Agency FB" panose="020B0503020202020204" pitchFamily="34" charset="0"/>
              </a:rPr>
            </a:br>
            <a:br>
              <a:rPr lang="en-US" dirty="0">
                <a:latin typeface="Agency FB" panose="020B0503020202020204" pitchFamily="34" charset="0"/>
              </a:rPr>
            </a:br>
            <a:endParaRPr lang="en-US" dirty="0">
              <a:latin typeface="Agency FB" panose="020B0503020202020204" pitchFamily="34" charset="0"/>
            </a:endParaRPr>
          </a:p>
        </p:txBody>
      </p:sp>
    </p:spTree>
    <p:extLst>
      <p:ext uri="{BB962C8B-B14F-4D97-AF65-F5344CB8AC3E}">
        <p14:creationId xmlns:p14="http://schemas.microsoft.com/office/powerpoint/2010/main" val="3855324618"/>
      </p:ext>
    </p:extLst>
  </p:cSld>
  <p:clrMapOvr>
    <a:masterClrMapping/>
  </p:clrMapOvr>
  <mc:AlternateContent xmlns:mc="http://schemas.openxmlformats.org/markup-compatibility/2006" xmlns:p14="http://schemas.microsoft.com/office/powerpoint/2010/main">
    <mc:Choice Requires="p14">
      <p:transition p14:dur="10">
        <p:cut/>
        <p:sndAc>
          <p:stSnd>
            <p:snd r:embed="rId2" name="breeze.wav"/>
          </p:stSnd>
        </p:sndAc>
      </p:transition>
    </mc:Choice>
    <mc:Fallback xmlns="">
      <p:transition>
        <p:cut/>
        <p:sndAc>
          <p:stSnd>
            <p:snd r:embed="rId3" name="breeze.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D9156-EE98-4D11-8E50-350638698E32}"/>
              </a:ext>
            </a:extLst>
          </p:cNvPr>
          <p:cNvSpPr>
            <a:spLocks noGrp="1"/>
          </p:cNvSpPr>
          <p:nvPr>
            <p:ph type="title"/>
          </p:nvPr>
        </p:nvSpPr>
        <p:spPr>
          <a:xfrm>
            <a:off x="838200" y="232476"/>
            <a:ext cx="10475563" cy="6389550"/>
          </a:xfrm>
        </p:spPr>
        <p:txBody>
          <a:bodyPr>
            <a:normAutofit fontScale="90000"/>
          </a:bodyPr>
          <a:lstStyle/>
          <a:p>
            <a:br>
              <a:rPr lang="en-US" b="1" dirty="0"/>
            </a:br>
            <a:br>
              <a:rPr lang="en-US" b="1" dirty="0"/>
            </a:br>
            <a:br>
              <a:rPr lang="en-US" b="1" dirty="0"/>
            </a:br>
            <a:br>
              <a:rPr lang="en-US" b="1" dirty="0"/>
            </a:br>
            <a:r>
              <a:rPr lang="en-US" b="1" dirty="0"/>
              <a:t>Converses, barely.</a:t>
            </a:r>
            <a:br>
              <a:rPr lang="en-US" b="1" dirty="0"/>
            </a:br>
            <a:r>
              <a:rPr lang="en-US" sz="1800" b="1" dirty="0"/>
              <a:t>USER :  What’s  up!</a:t>
            </a:r>
            <a:br>
              <a:rPr lang="en-US" sz="1800" b="1" dirty="0"/>
            </a:br>
            <a:r>
              <a:rPr lang="en-US" sz="1800" b="1" dirty="0"/>
              <a:t>KAREN :  'I am fine!’</a:t>
            </a:r>
            <a:br>
              <a:rPr lang="en-US" sz="1800" b="1" dirty="0"/>
            </a:br>
            <a:br>
              <a:rPr lang="en-US" sz="1800" b="1" dirty="0"/>
            </a:br>
            <a:r>
              <a:rPr lang="en-US" sz="1800" b="1" dirty="0"/>
              <a:t>USER :  how are you?</a:t>
            </a:r>
            <a:br>
              <a:rPr lang="en-US" sz="1800" b="1" dirty="0"/>
            </a:br>
            <a:r>
              <a:rPr lang="en-US" sz="1800" b="1" dirty="0"/>
              <a:t>KAREN :  I am nice .</a:t>
            </a:r>
            <a:br>
              <a:rPr lang="en-US" sz="1800" b="1" dirty="0"/>
            </a:br>
            <a:br>
              <a:rPr lang="en-US" sz="1600" b="1" dirty="0"/>
            </a:br>
            <a:br>
              <a:rPr lang="en-US" sz="1600" b="1" dirty="0"/>
            </a:br>
            <a:r>
              <a:rPr lang="en-US" b="1" dirty="0"/>
              <a:t>Rhythm  box: Play</a:t>
            </a:r>
            <a:br>
              <a:rPr lang="en-US" b="1" dirty="0"/>
            </a:br>
            <a:r>
              <a:rPr lang="en-US" sz="1800" b="1" dirty="0"/>
              <a:t>USER : play music.</a:t>
            </a:r>
            <a:br>
              <a:rPr lang="en-US" sz="1800" b="1" dirty="0"/>
            </a:br>
            <a:r>
              <a:rPr lang="en-US" sz="1800" b="1" dirty="0"/>
              <a:t>KAREN : Okay, here is your music! Enjoy!</a:t>
            </a:r>
            <a:br>
              <a:rPr lang="en-US" sz="1800" b="1" dirty="0"/>
            </a:br>
            <a:br>
              <a:rPr lang="en-US" sz="1800" b="1" dirty="0"/>
            </a:br>
            <a:r>
              <a:rPr lang="en-US" b="1" dirty="0"/>
              <a:t>Tells time.</a:t>
            </a:r>
            <a:br>
              <a:rPr lang="en-US" b="1" dirty="0"/>
            </a:br>
            <a:r>
              <a:rPr lang="en-US" sz="1800" b="1" dirty="0"/>
              <a:t>USER :  time please.</a:t>
            </a:r>
            <a:br>
              <a:rPr lang="en-US" sz="1800" b="1" dirty="0"/>
            </a:br>
            <a:r>
              <a:rPr lang="en-US" sz="1800" b="1" dirty="0"/>
              <a:t>KAREN : MAM! The time is 4:30 a.m.</a:t>
            </a:r>
            <a:br>
              <a:rPr lang="en-US" sz="1800" b="1" dirty="0"/>
            </a:br>
            <a:br>
              <a:rPr lang="en-US" sz="1400" b="1" dirty="0"/>
            </a:br>
            <a:r>
              <a:rPr lang="en-US" b="1" dirty="0"/>
              <a:t>Suggests Googling for all unrecognized interrogative questions</a:t>
            </a:r>
            <a:br>
              <a:rPr lang="en-US" b="1" dirty="0"/>
            </a:br>
            <a:r>
              <a:rPr lang="en-US" sz="1800" b="1" dirty="0"/>
              <a:t>USER : What is semiconductor</a:t>
            </a:r>
            <a:br>
              <a:rPr lang="en-US" sz="1800" b="1" dirty="0"/>
            </a:br>
            <a:r>
              <a:rPr lang="en-US" sz="1800" b="1" dirty="0"/>
              <a:t>KAREN : SHOW THE RESULT </a:t>
            </a:r>
            <a:br>
              <a:rPr lang="en-US" sz="1800" b="1" dirty="0"/>
            </a:br>
            <a:br>
              <a:rPr lang="en-US" b="1" dirty="0"/>
            </a:br>
            <a:br>
              <a:rPr lang="en-US" b="1" dirty="0"/>
            </a:br>
            <a:br>
              <a:rPr lang="en-US" b="1" dirty="0"/>
            </a:br>
            <a:endParaRPr lang="en-US" dirty="0"/>
          </a:p>
        </p:txBody>
      </p:sp>
    </p:spTree>
    <p:extLst>
      <p:ext uri="{BB962C8B-B14F-4D97-AF65-F5344CB8AC3E}">
        <p14:creationId xmlns:p14="http://schemas.microsoft.com/office/powerpoint/2010/main" val="4068928135"/>
      </p:ext>
    </p:extLst>
  </p:cSld>
  <p:clrMapOvr>
    <a:masterClrMapping/>
  </p:clrMapOvr>
  <mc:AlternateContent xmlns:mc="http://schemas.openxmlformats.org/markup-compatibility/2006" xmlns:p14="http://schemas.microsoft.com/office/powerpoint/2010/main">
    <mc:Choice Requires="p14">
      <p:transition p14:dur="10">
        <p:cut/>
        <p:sndAc>
          <p:stSnd>
            <p:snd r:embed="rId2" name="breeze.wav"/>
          </p:stSnd>
        </p:sndAc>
      </p:transition>
    </mc:Choice>
    <mc:Fallback xmlns="">
      <p:transition>
        <p:cut/>
        <p:sndAc>
          <p:stSnd>
            <p:snd r:embed="rId3" name="breeze.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A2811-EE0B-47B9-99C4-0E26E714338E}"/>
              </a:ext>
            </a:extLst>
          </p:cNvPr>
          <p:cNvSpPr>
            <a:spLocks noGrp="1"/>
          </p:cNvSpPr>
          <p:nvPr>
            <p:ph type="title"/>
          </p:nvPr>
        </p:nvSpPr>
        <p:spPr>
          <a:xfrm>
            <a:off x="838200" y="334128"/>
            <a:ext cx="10515600" cy="5958184"/>
          </a:xfrm>
        </p:spPr>
        <p:txBody>
          <a:bodyPr/>
          <a:lstStyle/>
          <a:p>
            <a:r>
              <a:rPr lang="en-US" b="1" dirty="0"/>
              <a:t>Launches Programs.</a:t>
            </a:r>
            <a:br>
              <a:rPr lang="en-US" b="1" dirty="0"/>
            </a:br>
            <a:r>
              <a:rPr lang="en-US" sz="1600" b="1" dirty="0"/>
              <a:t>USER : open visual code</a:t>
            </a:r>
            <a:br>
              <a:rPr lang="en-US" sz="1600" b="1" dirty="0"/>
            </a:br>
            <a:r>
              <a:rPr lang="en-US" sz="1600" b="1" dirty="0"/>
              <a:t>KAREN : okay</a:t>
            </a:r>
            <a:br>
              <a:rPr lang="en-US" sz="1600" b="1" dirty="0"/>
            </a:br>
            <a:br>
              <a:rPr lang="en-US" sz="1600" b="1" dirty="0"/>
            </a:br>
            <a:r>
              <a:rPr lang="en-US" sz="1600" b="1" dirty="0"/>
              <a:t>USER : open source code</a:t>
            </a:r>
            <a:br>
              <a:rPr lang="en-US" sz="1600" b="1" dirty="0"/>
            </a:br>
            <a:r>
              <a:rPr lang="en-US" sz="1600" b="1" dirty="0"/>
              <a:t>KAREN : okay</a:t>
            </a:r>
            <a:br>
              <a:rPr lang="en-US" sz="1600" b="1" dirty="0"/>
            </a:br>
            <a:br>
              <a:rPr lang="en-US" sz="1600" b="1" dirty="0"/>
            </a:br>
            <a:r>
              <a:rPr lang="en-US" sz="1600" b="1" dirty="0"/>
              <a:t>USER : open my system Jarvis</a:t>
            </a:r>
            <a:br>
              <a:rPr lang="en-US" sz="1600" b="1" dirty="0"/>
            </a:br>
            <a:r>
              <a:rPr lang="en-US" sz="1600" b="1" dirty="0"/>
              <a:t>KAREN : okay</a:t>
            </a:r>
            <a:br>
              <a:rPr lang="en-US" sz="1600" b="1" dirty="0"/>
            </a:br>
            <a:endParaRPr lang="en-US" sz="1600" dirty="0"/>
          </a:p>
        </p:txBody>
      </p:sp>
    </p:spTree>
    <p:extLst>
      <p:ext uri="{BB962C8B-B14F-4D97-AF65-F5344CB8AC3E}">
        <p14:creationId xmlns:p14="http://schemas.microsoft.com/office/powerpoint/2010/main" val="2410702516"/>
      </p:ext>
    </p:extLst>
  </p:cSld>
  <p:clrMapOvr>
    <a:masterClrMapping/>
  </p:clrMapOvr>
  <mc:AlternateContent xmlns:mc="http://schemas.openxmlformats.org/markup-compatibility/2006" xmlns:p14="http://schemas.microsoft.com/office/powerpoint/2010/main">
    <mc:Choice Requires="p14">
      <p:transition p14:dur="10">
        <p:cut/>
        <p:sndAc>
          <p:stSnd>
            <p:snd r:embed="rId2" name="breeze.wav"/>
          </p:stSnd>
        </p:sndAc>
      </p:transition>
    </mc:Choice>
    <mc:Fallback xmlns="">
      <p:transition>
        <p:cut/>
        <p:sndAc>
          <p:stSnd>
            <p:snd r:embed="rId3" name="breeze.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B38F063-2BE1-437D-BCDA-BA03C208DF70}"/>
              </a:ext>
            </a:extLst>
          </p:cNvPr>
          <p:cNvPicPr>
            <a:picLocks noGrp="1" noChangeAspect="1"/>
          </p:cNvPicPr>
          <p:nvPr>
            <p:ph idx="1"/>
          </p:nvPr>
        </p:nvPicPr>
        <p:blipFill rotWithShape="1">
          <a:blip r:embed="rId3"/>
          <a:srcRect t="3579" r="1" b="1"/>
          <a:stretch/>
        </p:blipFill>
        <p:spPr>
          <a:xfrm>
            <a:off x="4" y="929898"/>
            <a:ext cx="10089394" cy="5928102"/>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Tree>
    <p:extLst>
      <p:ext uri="{BB962C8B-B14F-4D97-AF65-F5344CB8AC3E}">
        <p14:creationId xmlns:p14="http://schemas.microsoft.com/office/powerpoint/2010/main" val="4112086734"/>
      </p:ext>
    </p:extLst>
  </p:cSld>
  <p:clrMapOvr>
    <a:masterClrMapping/>
  </p:clrMapOvr>
  <mc:AlternateContent xmlns:mc="http://schemas.openxmlformats.org/markup-compatibility/2006" xmlns:p14="http://schemas.microsoft.com/office/powerpoint/2010/main">
    <mc:Choice Requires="p14">
      <p:transition p14:dur="10">
        <p:cut/>
        <p:sndAc>
          <p:stSnd>
            <p:snd r:embed="rId2" name="breeze.wav"/>
          </p:stSnd>
        </p:sndAc>
      </p:transition>
    </mc:Choice>
    <mc:Fallback xmlns="">
      <p:transition>
        <p:cut/>
        <p:sndAc>
          <p:stSnd>
            <p:snd r:embed="rId4" name="breeze.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FA569C-DB41-4F50-8D61-3C71B75135AA}"/>
              </a:ext>
            </a:extLst>
          </p:cNvPr>
          <p:cNvPicPr>
            <a:picLocks noChangeAspect="1"/>
          </p:cNvPicPr>
          <p:nvPr/>
        </p:nvPicPr>
        <p:blipFill rotWithShape="1">
          <a:blip r:embed="rId3"/>
          <a:srcRect t="10498" r="1" b="3688"/>
          <a:stretch/>
        </p:blipFill>
        <p:spPr>
          <a:xfrm>
            <a:off x="3" y="10"/>
            <a:ext cx="10655455" cy="685799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Tree>
    <p:extLst>
      <p:ext uri="{BB962C8B-B14F-4D97-AF65-F5344CB8AC3E}">
        <p14:creationId xmlns:p14="http://schemas.microsoft.com/office/powerpoint/2010/main" val="3420651120"/>
      </p:ext>
    </p:extLst>
  </p:cSld>
  <p:clrMapOvr>
    <a:masterClrMapping/>
  </p:clrMapOvr>
  <mc:AlternateContent xmlns:mc="http://schemas.openxmlformats.org/markup-compatibility/2006" xmlns:p14="http://schemas.microsoft.com/office/powerpoint/2010/main">
    <mc:Choice Requires="p14">
      <p:transition p14:dur="10">
        <p:cut/>
        <p:sndAc>
          <p:stSnd>
            <p:snd r:embed="rId2" name="breeze.wav"/>
          </p:stSnd>
        </p:sndAc>
      </p:transition>
    </mc:Choice>
    <mc:Fallback xmlns="">
      <p:transition>
        <p:cut/>
        <p:sndAc>
          <p:stSnd>
            <p:snd r:embed="rId4" name="breeze.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CDAACA-CC3F-40B5-B579-53CA37097B17}"/>
              </a:ext>
            </a:extLst>
          </p:cNvPr>
          <p:cNvPicPr>
            <a:picLocks noChangeAspect="1"/>
          </p:cNvPicPr>
          <p:nvPr/>
        </p:nvPicPr>
        <p:blipFill rotWithShape="1">
          <a:blip r:embed="rId3"/>
          <a:srcRect r="1" b="3580"/>
          <a:stretch/>
        </p:blipFill>
        <p:spPr>
          <a:xfrm>
            <a:off x="4" y="1270860"/>
            <a:ext cx="9515956" cy="5587139"/>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2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p:spPr>
      </p:pic>
      <p:sp>
        <p:nvSpPr>
          <p:cNvPr id="3" name="Rectangle 2">
            <a:extLst>
              <a:ext uri="{FF2B5EF4-FFF2-40B4-BE49-F238E27FC236}">
                <a16:creationId xmlns:a16="http://schemas.microsoft.com/office/drawing/2014/main" id="{F7F1DD7A-A589-479D-B3EE-93A7410D3B09}"/>
              </a:ext>
            </a:extLst>
          </p:cNvPr>
          <p:cNvSpPr/>
          <p:nvPr/>
        </p:nvSpPr>
        <p:spPr>
          <a:xfrm>
            <a:off x="2494293" y="609622"/>
            <a:ext cx="7072770" cy="523220"/>
          </a:xfrm>
          <a:prstGeom prst="rect">
            <a:avLst/>
          </a:prstGeom>
        </p:spPr>
        <p:txBody>
          <a:bodyPr wrap="none">
            <a:spAutoFit/>
          </a:bodyPr>
          <a:lstStyle/>
          <a:p>
            <a:r>
              <a:rPr lang="en-US" sz="2800" dirty="0">
                <a:latin typeface="Agency FB" panose="020B0503020202020204" pitchFamily="34" charset="0"/>
              </a:rPr>
              <a:t>Karen displays a selection of Spider-Man's web combinations</a:t>
            </a:r>
          </a:p>
        </p:txBody>
      </p:sp>
    </p:spTree>
    <p:extLst>
      <p:ext uri="{BB962C8B-B14F-4D97-AF65-F5344CB8AC3E}">
        <p14:creationId xmlns:p14="http://schemas.microsoft.com/office/powerpoint/2010/main" val="3206562277"/>
      </p:ext>
    </p:extLst>
  </p:cSld>
  <p:clrMapOvr>
    <a:masterClrMapping/>
  </p:clrMapOvr>
  <mc:AlternateContent xmlns:mc="http://schemas.openxmlformats.org/markup-compatibility/2006" xmlns:p14="http://schemas.microsoft.com/office/powerpoint/2010/main">
    <mc:Choice Requires="p14">
      <p:transition p14:dur="10">
        <p:cut/>
        <p:sndAc>
          <p:stSnd>
            <p:snd r:embed="rId2" name="breeze.wav"/>
          </p:stSnd>
        </p:sndAc>
      </p:transition>
    </mc:Choice>
    <mc:Fallback xmlns="">
      <p:transition>
        <p:cut/>
        <p:sndAc>
          <p:stSnd>
            <p:snd r:embed="rId4" name="breeze.wav"/>
          </p:stSnd>
        </p:sndAc>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162</Words>
  <Application>Microsoft Office PowerPoint</Application>
  <PresentationFormat>Widescreen</PresentationFormat>
  <Paragraphs>37</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Agency FB</vt:lpstr>
      <vt:lpstr>Algerian</vt:lpstr>
      <vt:lpstr>Arial</vt:lpstr>
      <vt:lpstr>Arial Nova Cond</vt:lpstr>
      <vt:lpstr>Calibri</vt:lpstr>
      <vt:lpstr>Calibri Light</vt:lpstr>
      <vt:lpstr>Wingdings</vt:lpstr>
      <vt:lpstr>Office Theme</vt:lpstr>
      <vt:lpstr>Spider-Man, Spider-Man, does whatever a spider can…</vt:lpstr>
      <vt:lpstr>PowerPoint Presentation</vt:lpstr>
      <vt:lpstr>              INTRODUCTION</vt:lpstr>
      <vt:lpstr>An attempt to make a very simple, Personal Assistant that understands speech as well as text input and is capable of performing tasks other than conversing.  This project does not implement any sort of machine learning or language processing. Combined with a few python scripts, KAREN now performs quite a few tasks.  </vt:lpstr>
      <vt:lpstr>    Converses, barely. USER :  What’s  up! KAREN :  'I am fine!’  USER :  how are you? KAREN :  I am nice .   Rhythm  box: Play USER : play music. KAREN : Okay, here is your music! Enjoy!  Tells time. USER :  time please. KAREN : MAM! The time is 4:30 a.m.  Suggests Googling for all unrecognized interrogative questions USER : What is semiconductor KAREN : SHOW THE RESULT     </vt:lpstr>
      <vt:lpstr>Launches Programs. USER : open visual code KAREN : okay  USER : open source code KAREN : okay  USER : open my system Jarvis KAREN : okay </vt:lpstr>
      <vt:lpstr>PowerPoint Presentation</vt:lpstr>
      <vt:lpstr>PowerPoint Presentation</vt:lpstr>
      <vt:lpstr>PowerPoint Presentation</vt:lpstr>
      <vt:lpstr>FEATURES</vt:lpstr>
      <vt:lpstr>WORKING </vt:lpstr>
      <vt:lpstr>PowerPoint Presentation</vt:lpstr>
      <vt:lpstr>HOW IT WORKS?</vt:lpstr>
      <vt:lpstr>ADVANTAGES</vt:lpstr>
      <vt:lpstr>SETUP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Spider-Man, Spider-Man, does whatever a spider can…</dc:title>
  <dc:creator>Karishma Gupta</dc:creator>
  <cp:lastModifiedBy>rishabh</cp:lastModifiedBy>
  <cp:revision>4</cp:revision>
  <dcterms:created xsi:type="dcterms:W3CDTF">2019-07-26T12:55:26Z</dcterms:created>
  <dcterms:modified xsi:type="dcterms:W3CDTF">2019-10-23T04:08:35Z</dcterms:modified>
</cp:coreProperties>
</file>